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9" r:id="rId8"/>
    <p:sldId id="264" r:id="rId9"/>
    <p:sldId id="293" r:id="rId10"/>
    <p:sldId id="291" r:id="rId11"/>
    <p:sldId id="271" r:id="rId12"/>
    <p:sldId id="290" r:id="rId13"/>
    <p:sldId id="289" r:id="rId14"/>
    <p:sldId id="272" r:id="rId15"/>
    <p:sldId id="287" r:id="rId16"/>
    <p:sldId id="273" r:id="rId17"/>
    <p:sldId id="274" r:id="rId18"/>
    <p:sldId id="288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6" d="100"/>
          <a:sy n="76" d="100"/>
        </p:scale>
        <p:origin x="-1206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7015-10C3-4990-80AD-D4F075B3F73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121E2-8667-4D5D-A643-3C760320FA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2000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26%20DINU%20RADU%20-%20EINSAME%20HIRT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7823" y="1000108"/>
            <a:ext cx="52283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ЭЗ  КАЛДЫРЫЙК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071810"/>
            <a:ext cx="8858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ЗИМФИРА ИСЛАМОВА  </a:t>
            </a:r>
          </a:p>
          <a:p>
            <a:pPr algn="ctr"/>
            <a:r>
              <a:rPr lang="tt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учител</a:t>
            </a:r>
            <a:r>
              <a:rPr lang="ru-RU" sz="32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ь</a:t>
            </a:r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татарского языка и литературы</a:t>
            </a:r>
          </a:p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школе №37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26 DINU RADU - EINSAME HIR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db0_cb50f7b9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142900"/>
            <a:ext cx="9572692" cy="70009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CL\Downloads\ак ча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2.imgsmail.ru/imgpreview?u=http%3A//bigpicture.ru/wp-content/uploads/2009/08/0825podc.jpg&amp;mb=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55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CL\Downloads\поэ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23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CL\Downloads\марм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9715536" cy="104825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L\Downloads\95cea2f3ac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89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CL\Downloads\посадка ле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" y="0"/>
            <a:ext cx="93268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CL\Downloads\aura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02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CL\Downloads\ле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"/>
            <a:ext cx="9429784" cy="716300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zviazda.by/a2ttachments/68630/2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71530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y9o8-22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8572560" cy="7143776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CL\Downloads\учит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50083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CL\Downloads\гимнасти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951" y="0"/>
            <a:ext cx="918395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CL\Downloads\конь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7922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CL\Downloads\пла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83" y="0"/>
            <a:ext cx="922328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CL\Downloads\гимнас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CL\Downloads\ба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CL\Downloads\мо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1482" y="0"/>
            <a:ext cx="92954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ICL\Downloads\сал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415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CL\Downloads\вышив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541445"/>
            <a:ext cx="9786974" cy="73994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CL\Downloads\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644130" cy="7143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CL\Downloads\строй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CL\Downloads\гор Наб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251" y="0"/>
            <a:ext cx="925925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CL\Downloads\новый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599" y="0"/>
            <a:ext cx="93145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CL\Downloads\пусть ВОЛШЕБНИЦА жизнь поставит бокал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86974" cy="72152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CL\Downloads\ма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снең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14</Words>
  <Application>Microsoft Office PowerPoint</Application>
  <PresentationFormat>Экран (4:3)</PresentationFormat>
  <Paragraphs>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Зимфира Насиховна</dc:creator>
  <cp:lastModifiedBy>Зимфира Насиховна</cp:lastModifiedBy>
  <cp:revision>28</cp:revision>
  <dcterms:created xsi:type="dcterms:W3CDTF">2012-02-09T15:52:20Z</dcterms:created>
  <dcterms:modified xsi:type="dcterms:W3CDTF">2012-03-30T06:54:47Z</dcterms:modified>
</cp:coreProperties>
</file>