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  <p:sldId id="271" r:id="rId7"/>
    <p:sldId id="273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5" r:id="rId16"/>
    <p:sldId id="269" r:id="rId17"/>
    <p:sldId id="270" r:id="rId18"/>
    <p:sldId id="27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96" y="-4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075425D1-1CEE-4751-B7E4-1E85FE0BD676}" type="datetimeFigureOut">
              <a:rPr lang="ru-RU" smtClean="0"/>
              <a:t>31.10.2013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D9786313-1CFF-4ACE-B311-9E9311F0EDA9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dissolve/>
    <p:sndAc>
      <p:endSnd/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75425D1-1CEE-4751-B7E4-1E85FE0BD676}" type="datetimeFigureOut">
              <a:rPr lang="ru-RU" smtClean="0"/>
              <a:t>31.10.2013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786313-1CFF-4ACE-B311-9E9311F0EDA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  <p:sndAc>
      <p:endSnd/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075425D1-1CEE-4751-B7E4-1E85FE0BD676}" type="datetimeFigureOut">
              <a:rPr lang="ru-RU" smtClean="0"/>
              <a:t>31.10.2013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D9786313-1CFF-4ACE-B311-9E9311F0EDA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  <p:sndAc>
      <p:endSnd/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75425D1-1CEE-4751-B7E4-1E85FE0BD676}" type="datetimeFigureOut">
              <a:rPr lang="ru-RU" smtClean="0"/>
              <a:t>31.10.2013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786313-1CFF-4ACE-B311-9E9311F0EDA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  <p:sndAc>
      <p:endSnd/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075425D1-1CEE-4751-B7E4-1E85FE0BD676}" type="datetimeFigureOut">
              <a:rPr lang="ru-RU" smtClean="0"/>
              <a:t>31.10.2013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D9786313-1CFF-4ACE-B311-9E9311F0EDA9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dissolve/>
    <p:sndAc>
      <p:endSnd/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75425D1-1CEE-4751-B7E4-1E85FE0BD676}" type="datetimeFigureOut">
              <a:rPr lang="ru-RU" smtClean="0"/>
              <a:t>31.10.2013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786313-1CFF-4ACE-B311-9E9311F0EDA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  <p:sndAc>
      <p:endSnd/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75425D1-1CEE-4751-B7E4-1E85FE0BD676}" type="datetimeFigureOut">
              <a:rPr lang="ru-RU" smtClean="0"/>
              <a:t>31.10.2013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786313-1CFF-4ACE-B311-9E9311F0EDA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  <p:sndAc>
      <p:endSnd/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75425D1-1CEE-4751-B7E4-1E85FE0BD676}" type="datetimeFigureOut">
              <a:rPr lang="ru-RU" smtClean="0"/>
              <a:t>31.10.2013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786313-1CFF-4ACE-B311-9E9311F0EDA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  <p:sndAc>
      <p:endSnd/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075425D1-1CEE-4751-B7E4-1E85FE0BD676}" type="datetimeFigureOut">
              <a:rPr lang="ru-RU" smtClean="0"/>
              <a:t>31.10.2013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786313-1CFF-4ACE-B311-9E9311F0EDA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  <p:sndAc>
      <p:endSnd/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75425D1-1CEE-4751-B7E4-1E85FE0BD676}" type="datetimeFigureOut">
              <a:rPr lang="ru-RU" smtClean="0"/>
              <a:t>31.10.2013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786313-1CFF-4ACE-B311-9E9311F0EDA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  <p:sndAc>
      <p:endSnd/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75425D1-1CEE-4751-B7E4-1E85FE0BD676}" type="datetimeFigureOut">
              <a:rPr lang="ru-RU" smtClean="0"/>
              <a:t>31.10.2013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786313-1CFF-4ACE-B311-9E9311F0EDA9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dissolve/>
    <p:sndAc>
      <p:endSnd/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075425D1-1CEE-4751-B7E4-1E85FE0BD676}" type="datetimeFigureOut">
              <a:rPr lang="ru-RU" smtClean="0"/>
              <a:t>31.10.2013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D9786313-1CFF-4ACE-B311-9E9311F0EDA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dissolve/>
    <p:sndAc>
      <p:endSnd/>
    </p:sndAc>
  </p:transition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ЧТО? ГДЕ? КОГДА? 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Учитель: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ru-RU" dirty="0" smtClean="0"/>
              <a:t>Комарова И.М.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</a:rPr>
              <a:t>Интеллектуальная игра для учеников</a:t>
            </a:r>
          </a:p>
          <a:p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</a:rPr>
              <a:t> 4 класса</a:t>
            </a:r>
            <a:endParaRPr lang="ru-RU" sz="40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9" name="Содержимое 8" descr="676444-a4a38cfda022f280.jpg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4178300" y="1643050"/>
            <a:ext cx="3521075" cy="3857652"/>
          </a:xfrm>
        </p:spPr>
      </p:pic>
    </p:spTree>
  </p:cSld>
  <p:clrMapOvr>
    <a:masterClrMapping/>
  </p:clrMapOvr>
  <p:transition spd="med">
    <p:dissolve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Подумай внимательно и ответь: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Самого старого из них согласно тряпочной метке, пришитой к его левой лапе, выпустили в 1894 году. И он до сих пор переходит по наследству детям в одной и той же семье. Ещё один оказался путешественником, который из-за ошибки австралийской федеральной почтовой службы проехал в посылке 329 тысяч км, возвратившись пять раз в Австралию, два раза побывав в Мексике и придя к адресату только через три года после отправки. Интересно, что на иллюстрациях к четверостишию одной известной детской поэтессы рисуют чаще всего именно его, хотя в самом стихотворении он упоминается без характеризующего его прилагательного. Зато там встречается другое прилагательное. Какое?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dissolve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А.Л.Барто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imgh96863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7422" y="1714488"/>
            <a:ext cx="5072080" cy="4738697"/>
          </a:xfrm>
          <a:prstGeom prst="rect">
            <a:avLst/>
          </a:prstGeom>
        </p:spPr>
      </p:pic>
    </p:spTree>
  </p:cSld>
  <p:clrMapOvr>
    <a:masterClrMapping/>
  </p:clrMapOvr>
  <p:transition spd="med">
    <p:dissolve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ЭТО интересно: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В 2004 году газета </a:t>
            </a:r>
            <a:r>
              <a:rPr lang="ru-RU" dirty="0" err="1" smtClean="0"/>
              <a:t>New</a:t>
            </a:r>
            <a:r>
              <a:rPr lang="ru-RU" dirty="0" smtClean="0"/>
              <a:t> </a:t>
            </a:r>
            <a:r>
              <a:rPr lang="ru-RU" dirty="0" err="1" smtClean="0"/>
              <a:t>York</a:t>
            </a:r>
            <a:r>
              <a:rPr lang="ru-RU" dirty="0" smtClean="0"/>
              <a:t> </a:t>
            </a:r>
            <a:r>
              <a:rPr lang="ru-RU" dirty="0" err="1" smtClean="0"/>
              <a:t>Times</a:t>
            </a:r>
            <a:r>
              <a:rPr lang="ru-RU" dirty="0" smtClean="0"/>
              <a:t> сообщила, что в Нью-Йорке кнопки, регулирующие работу определённых устройств, в большинстве случаев на самом деле не работают, и в итоге управляет таким устройством не пешеход, а компьютер, который анализирует плотность автомобильного потока. Устройства с кнопками, о которых идёт речь, встречаются и у нас, и, как мне кажется, пока все они работают именно так, как задумывалось изначально. А какой цвет ожидает увидеть перед собой человек, нажимающий на кнопку?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dissolve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ОТВЕТ: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Текст 6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Красный свет -дороги нет</a:t>
            </a:r>
          </a:p>
          <a:p>
            <a:endParaRPr lang="ru-RU" dirty="0" smtClean="0"/>
          </a:p>
          <a:p>
            <a:r>
              <a:rPr lang="ru-RU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Желтый –приготовиться</a:t>
            </a:r>
          </a:p>
          <a:p>
            <a:endParaRPr lang="ru-RU" dirty="0" smtClean="0"/>
          </a:p>
          <a:p>
            <a:r>
              <a:rPr lang="ru-RU" dirty="0" smtClean="0">
                <a:solidFill>
                  <a:srgbClr val="92D050"/>
                </a:solidFill>
              </a:rPr>
              <a:t>А зеленый говорит: </a:t>
            </a:r>
          </a:p>
          <a:p>
            <a:r>
              <a:rPr lang="ru-RU" dirty="0" smtClean="0">
                <a:solidFill>
                  <a:srgbClr val="92D050"/>
                </a:solidFill>
              </a:rPr>
              <a:t>проходите путь открыт!</a:t>
            </a:r>
            <a:endParaRPr lang="ru-RU" dirty="0">
              <a:solidFill>
                <a:srgbClr val="92D050"/>
              </a:solidFill>
            </a:endParaRPr>
          </a:p>
        </p:txBody>
      </p:sp>
      <p:pic>
        <p:nvPicPr>
          <p:cNvPr id="9" name="Содержимое 8" descr="pdd.jpg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4178300" y="1000109"/>
            <a:ext cx="3521075" cy="4572032"/>
          </a:xfrm>
        </p:spPr>
      </p:pic>
    </p:spTree>
  </p:cSld>
  <p:clrMapOvr>
    <a:masterClrMapping/>
  </p:clrMapOvr>
  <p:transition spd="med">
    <p:dissolve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ОТВЕТ:</a:t>
            </a:r>
            <a:endParaRPr lang="ru-RU" sz="3600" dirty="0"/>
          </a:p>
        </p:txBody>
      </p:sp>
      <p:sp>
        <p:nvSpPr>
          <p:cNvPr id="9" name="Текст 8"/>
          <p:cNvSpPr>
            <a:spLocks noGrp="1"/>
          </p:cNvSpPr>
          <p:nvPr>
            <p:ph type="body" idx="2"/>
          </p:nvPr>
        </p:nvSpPr>
        <p:spPr/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Слова начинаются с одной и той же буквы….</a:t>
            </a:r>
            <a:endParaRPr lang="ru-RU" sz="2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dirty="0" smtClean="0"/>
          </a:p>
          <a:p>
            <a:r>
              <a:rPr lang="ru-RU" dirty="0" smtClean="0"/>
              <a:t> </a:t>
            </a:r>
            <a:r>
              <a:rPr lang="ru-RU" dirty="0" smtClean="0"/>
              <a:t>«</a:t>
            </a:r>
            <a:r>
              <a:rPr lang="ru-RU" dirty="0" smtClean="0">
                <a:solidFill>
                  <a:srgbClr val="FF0000"/>
                </a:solidFill>
              </a:rPr>
              <a:t>О</a:t>
            </a:r>
            <a:r>
              <a:rPr lang="ru-RU" dirty="0" smtClean="0"/>
              <a:t>ктябрь</a:t>
            </a:r>
            <a:r>
              <a:rPr lang="ru-RU" dirty="0" smtClean="0"/>
              <a:t>… </a:t>
            </a:r>
            <a:r>
              <a:rPr lang="ru-RU" dirty="0" smtClean="0">
                <a:solidFill>
                  <a:srgbClr val="FF0000"/>
                </a:solidFill>
              </a:rPr>
              <a:t>О</a:t>
            </a:r>
            <a:r>
              <a:rPr lang="ru-RU" dirty="0" smtClean="0"/>
              <a:t>сень</a:t>
            </a:r>
            <a:r>
              <a:rPr lang="ru-RU" dirty="0" smtClean="0"/>
              <a:t>… </a:t>
            </a:r>
            <a:r>
              <a:rPr lang="ru-RU" dirty="0" smtClean="0">
                <a:solidFill>
                  <a:srgbClr val="FF0000"/>
                </a:solidFill>
              </a:rPr>
              <a:t>О</a:t>
            </a:r>
            <a:r>
              <a:rPr lang="ru-RU" dirty="0" smtClean="0"/>
              <a:t>днажды </a:t>
            </a:r>
            <a:r>
              <a:rPr lang="ru-RU" dirty="0" smtClean="0">
                <a:solidFill>
                  <a:srgbClr val="FF0000"/>
                </a:solidFill>
              </a:rPr>
              <a:t>о</a:t>
            </a:r>
            <a:r>
              <a:rPr lang="ru-RU" dirty="0" smtClean="0"/>
              <a:t>сенью </a:t>
            </a:r>
            <a:r>
              <a:rPr lang="ru-RU" dirty="0" smtClean="0">
                <a:solidFill>
                  <a:srgbClr val="FF0000"/>
                </a:solidFill>
              </a:rPr>
              <a:t>о</a:t>
            </a:r>
            <a:r>
              <a:rPr lang="ru-RU" dirty="0" smtClean="0"/>
              <a:t>коло </a:t>
            </a:r>
            <a:r>
              <a:rPr lang="ru-RU" dirty="0" smtClean="0">
                <a:solidFill>
                  <a:srgbClr val="FF0000"/>
                </a:solidFill>
              </a:rPr>
              <a:t>о</a:t>
            </a:r>
            <a:r>
              <a:rPr lang="ru-RU" dirty="0" smtClean="0"/>
              <a:t>зера </a:t>
            </a:r>
            <a:r>
              <a:rPr lang="ru-RU" dirty="0" smtClean="0">
                <a:solidFill>
                  <a:srgbClr val="FF0000"/>
                </a:solidFill>
              </a:rPr>
              <a:t>о</a:t>
            </a:r>
            <a:r>
              <a:rPr lang="ru-RU" dirty="0" smtClean="0"/>
              <a:t>казался </a:t>
            </a:r>
            <a:r>
              <a:rPr lang="ru-RU" dirty="0" smtClean="0">
                <a:solidFill>
                  <a:srgbClr val="FF0000"/>
                </a:solidFill>
              </a:rPr>
              <a:t>о</a:t>
            </a:r>
            <a:r>
              <a:rPr lang="ru-RU" dirty="0" smtClean="0"/>
              <a:t>горченный </a:t>
            </a:r>
            <a:r>
              <a:rPr lang="ru-RU" dirty="0" smtClean="0">
                <a:solidFill>
                  <a:srgbClr val="FF0000"/>
                </a:solidFill>
              </a:rPr>
              <a:t>о</a:t>
            </a:r>
            <a:r>
              <a:rPr lang="ru-RU" dirty="0" smtClean="0"/>
              <a:t>биженный </a:t>
            </a:r>
            <a:r>
              <a:rPr lang="ru-RU" dirty="0" smtClean="0">
                <a:solidFill>
                  <a:srgbClr val="FF0000"/>
                </a:solidFill>
              </a:rPr>
              <a:t>О</a:t>
            </a:r>
            <a:r>
              <a:rPr lang="ru-RU" dirty="0" smtClean="0"/>
              <a:t>слик. «</a:t>
            </a:r>
            <a:r>
              <a:rPr lang="ru-RU" dirty="0" smtClean="0">
                <a:solidFill>
                  <a:srgbClr val="FF0000"/>
                </a:solidFill>
              </a:rPr>
              <a:t>О</a:t>
            </a:r>
            <a:r>
              <a:rPr lang="ru-RU" dirty="0" smtClean="0"/>
              <a:t>дин, </a:t>
            </a:r>
            <a:r>
              <a:rPr lang="ru-RU" dirty="0" smtClean="0">
                <a:solidFill>
                  <a:srgbClr val="FF0000"/>
                </a:solidFill>
              </a:rPr>
              <a:t>о</a:t>
            </a:r>
            <a:r>
              <a:rPr lang="ru-RU" dirty="0" smtClean="0"/>
              <a:t>пять </a:t>
            </a:r>
            <a:r>
              <a:rPr lang="ru-RU" dirty="0" smtClean="0">
                <a:solidFill>
                  <a:srgbClr val="FF0000"/>
                </a:solidFill>
              </a:rPr>
              <a:t>о</a:t>
            </a:r>
            <a:r>
              <a:rPr lang="ru-RU" dirty="0" smtClean="0"/>
              <a:t>дин», – </a:t>
            </a:r>
            <a:r>
              <a:rPr lang="ru-RU" dirty="0" smtClean="0">
                <a:solidFill>
                  <a:srgbClr val="FF0000"/>
                </a:solidFill>
              </a:rPr>
              <a:t>о</a:t>
            </a:r>
            <a:r>
              <a:rPr lang="ru-RU" dirty="0" smtClean="0"/>
              <a:t>хал </a:t>
            </a:r>
            <a:r>
              <a:rPr lang="ru-RU" dirty="0" smtClean="0">
                <a:solidFill>
                  <a:srgbClr val="FF0000"/>
                </a:solidFill>
              </a:rPr>
              <a:t>о</a:t>
            </a:r>
            <a:r>
              <a:rPr lang="ru-RU" dirty="0" smtClean="0"/>
              <a:t>н, – </a:t>
            </a:r>
            <a:r>
              <a:rPr lang="ru-RU" dirty="0" smtClean="0">
                <a:solidFill>
                  <a:srgbClr val="FF0000"/>
                </a:solidFill>
              </a:rPr>
              <a:t>о</a:t>
            </a:r>
            <a:r>
              <a:rPr lang="ru-RU" dirty="0" smtClean="0"/>
              <a:t>диночество, </a:t>
            </a:r>
            <a:r>
              <a:rPr lang="ru-RU" dirty="0" smtClean="0">
                <a:solidFill>
                  <a:srgbClr val="FF0000"/>
                </a:solidFill>
              </a:rPr>
              <a:t>о</a:t>
            </a:r>
            <a:r>
              <a:rPr lang="ru-RU" dirty="0" smtClean="0"/>
              <a:t>пять </a:t>
            </a:r>
            <a:r>
              <a:rPr lang="ru-RU" dirty="0" smtClean="0">
                <a:solidFill>
                  <a:srgbClr val="FF0000"/>
                </a:solidFill>
              </a:rPr>
              <a:t>о</a:t>
            </a:r>
            <a:r>
              <a:rPr lang="ru-RU" dirty="0" smtClean="0"/>
              <a:t>диночество</a:t>
            </a:r>
            <a:r>
              <a:rPr lang="ru-RU" dirty="0" smtClean="0"/>
              <a:t>…»</a:t>
            </a:r>
          </a:p>
          <a:p>
            <a:endParaRPr lang="ru-RU" dirty="0" smtClean="0"/>
          </a:p>
          <a:p>
            <a:r>
              <a:rPr lang="ru-RU" dirty="0" smtClean="0"/>
              <a:t> 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 spd="med">
    <p:dissolve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build="p"/>
      <p:bldP spid="8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Придумай так же….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«Октябрь… Осень… Однажды осенью около озера оказался огорченный обиженный Ослик. «Один, опять один», – охал он, – одиночество, опять одиночество…» </a:t>
            </a: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Придумывать </a:t>
            </a:r>
            <a:r>
              <a:rPr lang="ru-RU" dirty="0" smtClean="0"/>
              <a:t>такие сказки не так просто, как кажется на первый взгляд, ибо есть в них одна интересная особенность. </a:t>
            </a:r>
            <a:r>
              <a:rPr lang="ru-RU" dirty="0" smtClean="0"/>
              <a:t>Какая?</a:t>
            </a:r>
            <a:endParaRPr lang="ru-RU" dirty="0"/>
          </a:p>
        </p:txBody>
      </p:sp>
    </p:spTree>
  </p:cSld>
  <p:clrMapOvr>
    <a:masterClrMapping/>
  </p:clrMapOvr>
  <p:transition spd="med">
    <p:dissolve/>
    <p:sndAc>
      <p:endSnd/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 каком животном идет речь?</a:t>
            </a: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dirty="0" smtClean="0"/>
              <a:t>Считается, что это животное – четвертое по величине из наземных, крупнее него только бегемот, носорог и слон. Его же название берет свое происхождение от арабского слова «</a:t>
            </a:r>
            <a:r>
              <a:rPr lang="ru-RU" dirty="0" err="1" smtClean="0"/>
              <a:t>зарафа</a:t>
            </a:r>
            <a:r>
              <a:rPr lang="ru-RU" dirty="0" smtClean="0"/>
              <a:t>», что обозначает «нарядный». Если вы догадались, о ком идёт речь, скажите, какая часть тела больше всего отличает его от остальных животных?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dissolve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ЖИРАФ</a:t>
            </a:r>
            <a:endParaRPr lang="ru-RU" dirty="0"/>
          </a:p>
        </p:txBody>
      </p:sp>
      <p:pic>
        <p:nvPicPr>
          <p:cNvPr id="4" name="Содержимое 3" descr="x_fc2620a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4348" y="1609725"/>
            <a:ext cx="6500857" cy="4846638"/>
          </a:xfrm>
        </p:spPr>
      </p:pic>
    </p:spTree>
  </p:cSld>
  <p:clrMapOvr>
    <a:masterClrMapping/>
  </p:clrMapOvr>
  <p:transition spd="med">
    <p:dissolve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dirty="0" smtClean="0"/>
              <a:t>МОЛОДЦЫ!!!</a:t>
            </a:r>
            <a:endParaRPr lang="ru-RU" sz="4400" dirty="0"/>
          </a:p>
        </p:txBody>
      </p:sp>
      <p:pic>
        <p:nvPicPr>
          <p:cNvPr id="4" name="Содержимое 3" descr="11653_html_cfd930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962764"/>
            <a:ext cx="7239000" cy="4140559"/>
          </a:xfrm>
        </p:spPr>
      </p:pic>
    </p:spTree>
  </p:cSld>
  <p:clrMapOvr>
    <a:masterClrMapping/>
  </p:clrMapOvr>
  <p:transition spd="med">
    <p:dissolve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«Кто кого боится?»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Ответ: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ru-RU" dirty="0" smtClean="0"/>
              <a:t>мышки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47500" lnSpcReduction="20000"/>
          </a:bodyPr>
          <a:lstStyle/>
          <a:p>
            <a:r>
              <a:rPr lang="ru-RU" dirty="0" smtClean="0"/>
              <a:t>Скажите поскорее,</a:t>
            </a:r>
          </a:p>
          <a:p>
            <a:r>
              <a:rPr lang="ru-RU" dirty="0" smtClean="0"/>
              <a:t>Кого боится мышка?</a:t>
            </a:r>
          </a:p>
          <a:p>
            <a:r>
              <a:rPr lang="ru-RU" dirty="0" smtClean="0"/>
              <a:t>-Она боится кошки</a:t>
            </a:r>
          </a:p>
          <a:p>
            <a:r>
              <a:rPr lang="ru-RU" dirty="0" smtClean="0"/>
              <a:t>И больше никого!</a:t>
            </a:r>
          </a:p>
          <a:p>
            <a:r>
              <a:rPr lang="ru-RU" dirty="0" smtClean="0"/>
              <a:t>-Кого боится кошка?</a:t>
            </a:r>
          </a:p>
          <a:p>
            <a:r>
              <a:rPr lang="ru-RU" dirty="0" smtClean="0"/>
              <a:t>-Боится злой собаки</a:t>
            </a:r>
          </a:p>
          <a:p>
            <a:r>
              <a:rPr lang="ru-RU" dirty="0" smtClean="0"/>
              <a:t>И больше никого!</a:t>
            </a:r>
          </a:p>
          <a:p>
            <a:r>
              <a:rPr lang="ru-RU" dirty="0" smtClean="0"/>
              <a:t>-Кого боится злая</a:t>
            </a:r>
          </a:p>
          <a:p>
            <a:r>
              <a:rPr lang="ru-RU" dirty="0" smtClean="0"/>
              <a:t>Огромная собака?</a:t>
            </a:r>
          </a:p>
          <a:p>
            <a:r>
              <a:rPr lang="ru-RU" dirty="0" smtClean="0"/>
              <a:t>-Хозяина боится</a:t>
            </a:r>
          </a:p>
          <a:p>
            <a:r>
              <a:rPr lang="ru-RU" dirty="0" smtClean="0"/>
              <a:t>И больше никого!</a:t>
            </a:r>
          </a:p>
          <a:p>
            <a:r>
              <a:rPr lang="ru-RU" dirty="0" smtClean="0"/>
              <a:t>-Зато хозяин храбрый!</a:t>
            </a:r>
          </a:p>
          <a:p>
            <a:r>
              <a:rPr lang="ru-RU" dirty="0" smtClean="0"/>
              <a:t>Кого ему бояться?</a:t>
            </a:r>
          </a:p>
          <a:p>
            <a:r>
              <a:rPr lang="ru-RU" dirty="0" smtClean="0"/>
              <a:t>-Боится он хозяйки</a:t>
            </a:r>
          </a:p>
          <a:p>
            <a:r>
              <a:rPr lang="ru-RU" dirty="0" smtClean="0"/>
              <a:t>И больше никого!</a:t>
            </a:r>
          </a:p>
          <a:p>
            <a:r>
              <a:rPr lang="ru-RU" dirty="0" smtClean="0"/>
              <a:t>-Но никого на свете</a:t>
            </a:r>
          </a:p>
          <a:p>
            <a:r>
              <a:rPr lang="ru-RU" dirty="0" smtClean="0"/>
              <a:t>Хозяйка не боится…</a:t>
            </a:r>
          </a:p>
          <a:p>
            <a:r>
              <a:rPr lang="ru-RU" dirty="0" smtClean="0"/>
              <a:t>-Ну как же не боится?</a:t>
            </a:r>
          </a:p>
          <a:p>
            <a:r>
              <a:rPr lang="ru-RU" dirty="0" smtClean="0"/>
              <a:t>Кого боится хозяйка?</a:t>
            </a:r>
          </a:p>
          <a:p>
            <a:endParaRPr lang="ru-RU" dirty="0"/>
          </a:p>
        </p:txBody>
      </p:sp>
      <p:pic>
        <p:nvPicPr>
          <p:cNvPr id="7" name="Содержимое 6" descr="676449-277bef3df4ef060f.png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3786182" y="1428736"/>
            <a:ext cx="3500462" cy="4054489"/>
          </a:xfrm>
        </p:spPr>
      </p:pic>
    </p:spTree>
  </p:cSld>
  <p:clrMapOvr>
    <a:masterClrMapping/>
  </p:clrMapOvr>
  <p:transition spd="med">
    <p:dissolve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2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2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2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2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2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20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20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20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20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2000" fill="hold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2000" fill="hold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2000" fill="hold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2000" fill="hold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2000" fill="hold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2000" fill="hold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2000" fill="hold"/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2000" fill="hold"/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2000" fill="hold"/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2000" fill="hold"/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2000" fill="hold"/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2000" fill="hold"/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  <p:bldP spid="4" grpId="0" build="p" animBg="1"/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357166"/>
            <a:ext cx="7242048" cy="1143000"/>
          </a:xfrm>
        </p:spPr>
        <p:txBody>
          <a:bodyPr/>
          <a:lstStyle/>
          <a:p>
            <a:r>
              <a:rPr lang="ru-RU" dirty="0" smtClean="0"/>
              <a:t>КАК зовут малыша?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ОТВЕТ: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ru-RU" dirty="0" smtClean="0"/>
              <a:t>В А Н Я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ru-RU" sz="1800" dirty="0" smtClean="0"/>
              <a:t>«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</a:rPr>
              <a:t>Волосы </a:t>
            </a:r>
            <a:r>
              <a:rPr lang="ru-RU" sz="1800" dirty="0" smtClean="0"/>
              <a:t>я дал постричь </a:t>
            </a:r>
            <a:r>
              <a:rPr lang="ru-RU" sz="1800" dirty="0" smtClean="0"/>
              <a:t>              недавно,</a:t>
            </a:r>
          </a:p>
          <a:p>
            <a:endParaRPr lang="ru-RU" sz="1800" dirty="0" smtClean="0"/>
          </a:p>
          <a:p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</a:rPr>
              <a:t>А</a:t>
            </a:r>
            <a:r>
              <a:rPr lang="ru-RU" sz="1800" dirty="0" smtClean="0"/>
              <a:t> потом умылся я без слёз</a:t>
            </a:r>
            <a:r>
              <a:rPr lang="ru-RU" sz="1800" dirty="0" smtClean="0"/>
              <a:t>,</a:t>
            </a:r>
          </a:p>
          <a:p>
            <a:endParaRPr lang="ru-RU" sz="1800" dirty="0" smtClean="0"/>
          </a:p>
          <a:p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</a:rPr>
              <a:t>Ну</a:t>
            </a:r>
            <a:r>
              <a:rPr lang="ru-RU" sz="1800" dirty="0" smtClean="0"/>
              <a:t> какой же мальчик вышел славный</a:t>
            </a:r>
            <a:r>
              <a:rPr lang="ru-RU" sz="1800" dirty="0" smtClean="0"/>
              <a:t>!</a:t>
            </a:r>
          </a:p>
          <a:p>
            <a:endParaRPr lang="ru-RU" sz="1800" dirty="0" smtClean="0"/>
          </a:p>
          <a:p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</a:rPr>
              <a:t>Ясно</a:t>
            </a:r>
            <a:r>
              <a:rPr lang="ru-RU" sz="1800" dirty="0" smtClean="0"/>
              <a:t> всем, что я уже подрос».</a:t>
            </a:r>
          </a:p>
          <a:p>
            <a:endParaRPr lang="ru-RU" dirty="0"/>
          </a:p>
        </p:txBody>
      </p:sp>
      <p:pic>
        <p:nvPicPr>
          <p:cNvPr id="8" name="Содержимое 7" descr="35404436103999.jpg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4214810" y="1643050"/>
            <a:ext cx="3429024" cy="3786214"/>
          </a:xfrm>
        </p:spPr>
      </p:pic>
    </p:spTree>
  </p:cSld>
  <p:clrMapOvr>
    <a:masterClrMapping/>
  </p:clrMapOvr>
  <p:transition spd="med">
    <p:dissolve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 animBg="1"/>
      <p:bldP spid="6" grpId="0" build="p" animBg="1"/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ПОГОВОРИМ о ХОББИ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2400" dirty="0" smtClean="0"/>
              <a:t>Как ни странно, этим занятием, которое обожают многие из жителей нашей страны </a:t>
            </a:r>
            <a:r>
              <a:rPr lang="ru-RU" sz="2400" dirty="0" smtClean="0"/>
              <a:t>, </a:t>
            </a:r>
            <a:r>
              <a:rPr lang="ru-RU" sz="2400" dirty="0" smtClean="0"/>
              <a:t>в Германии после 15 лет можно заниматься только после окончания </a:t>
            </a:r>
            <a:r>
              <a:rPr lang="ru-RU" sz="2400" dirty="0" smtClean="0"/>
              <a:t>спец. </a:t>
            </a:r>
            <a:r>
              <a:rPr lang="ru-RU" sz="2400" dirty="0" smtClean="0"/>
              <a:t>курсов (а до указанного выше возраста делать это можно только со взрослыми) и успешной сдачи экзаменов. На курсах учат разбираться во многих вещах, связанных с данным времяпровождением, а также правилам поведения на берегу водоёмов. Кроме того, во время экзамена нужно будет узнать на фотографиях и картинках несколько десятков существ, ради которых, собственно, всё вышеперечисленное и </a:t>
            </a:r>
            <a:r>
              <a:rPr lang="ru-RU" sz="2400" dirty="0" smtClean="0"/>
              <a:t>затевается..</a:t>
            </a:r>
            <a:endParaRPr lang="ru-RU" sz="2400" dirty="0"/>
          </a:p>
        </p:txBody>
      </p:sp>
    </p:spTree>
  </p:cSld>
  <p:clrMapOvr>
    <a:masterClrMapping/>
  </p:clrMapOvr>
  <p:transition spd="med">
    <p:dissolve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ОТВЕТ: рыбалка, рыба</a:t>
            </a:r>
            <a:endParaRPr lang="ru-RU" dirty="0"/>
          </a:p>
        </p:txBody>
      </p:sp>
      <p:pic>
        <p:nvPicPr>
          <p:cNvPr id="4" name="Содержимое 3" descr="145410-rybalka-astraxan-trofei-24-400x30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2910" y="1643050"/>
            <a:ext cx="3810000" cy="2857500"/>
          </a:xfrm>
        </p:spPr>
      </p:pic>
      <p:pic>
        <p:nvPicPr>
          <p:cNvPr id="5" name="Рисунок 4" descr="v-v-rybalka-1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428868"/>
            <a:ext cx="3214678" cy="4054083"/>
          </a:xfrm>
          <a:prstGeom prst="rect">
            <a:avLst/>
          </a:prstGeom>
        </p:spPr>
      </p:pic>
    </p:spTree>
  </p:cSld>
  <p:clrMapOvr>
    <a:masterClrMapping/>
  </p:clrMapOvr>
  <p:transition spd="med">
    <p:dissolve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 какой части речи так говорят?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Это часть речи</a:t>
            </a:r>
          </a:p>
          <a:p>
            <a:endParaRPr lang="ru-RU" dirty="0" smtClean="0"/>
          </a:p>
          <a:p>
            <a:r>
              <a:rPr lang="ru-RU" dirty="0" smtClean="0"/>
              <a:t>Изменяется по родам</a:t>
            </a:r>
          </a:p>
          <a:p>
            <a:endParaRPr lang="ru-RU" dirty="0" smtClean="0"/>
          </a:p>
          <a:p>
            <a:r>
              <a:rPr lang="ru-RU" dirty="0" smtClean="0"/>
              <a:t>Изменяется по числам</a:t>
            </a:r>
          </a:p>
          <a:p>
            <a:endParaRPr lang="ru-RU" dirty="0" smtClean="0"/>
          </a:p>
          <a:p>
            <a:r>
              <a:rPr lang="ru-RU" dirty="0" smtClean="0"/>
              <a:t>Изменяется по падежам</a:t>
            </a:r>
          </a:p>
          <a:p>
            <a:r>
              <a:rPr lang="ru-RU" dirty="0" smtClean="0"/>
              <a:t>В предложении является второстепенным членом предложения</a:t>
            </a:r>
            <a:endParaRPr lang="ru-RU" dirty="0"/>
          </a:p>
        </p:txBody>
      </p:sp>
    </p:spTree>
  </p:cSld>
  <p:clrMapOvr>
    <a:masterClrMapping/>
  </p:clrMapOvr>
  <p:transition spd="med">
    <p:dissolve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Ответ: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Имя прилагательное</a:t>
            </a:r>
            <a:r>
              <a:rPr lang="ru-RU" sz="3200" dirty="0" smtClean="0"/>
              <a:t>:</a:t>
            </a:r>
          </a:p>
          <a:p>
            <a:endParaRPr lang="ru-RU" sz="3200" dirty="0" smtClean="0"/>
          </a:p>
          <a:p>
            <a:r>
              <a:rPr lang="ru-RU" sz="3200" dirty="0" smtClean="0"/>
              <a:t> </a:t>
            </a:r>
            <a:r>
              <a:rPr lang="ru-RU" sz="6000" dirty="0" smtClean="0"/>
              <a:t>долгожданные</a:t>
            </a:r>
            <a:endParaRPr lang="ru-RU" sz="6000" dirty="0"/>
          </a:p>
        </p:txBody>
      </p:sp>
    </p:spTree>
  </p:cSld>
  <p:clrMapOvr>
    <a:masterClrMapping/>
  </p:clrMapOvr>
  <p:transition spd="med">
    <p:dissolve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 каком звере идет речь?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Этого зверя часто считают неловким, неуклюжим и неповоротливым из-за его своеобразной манеры ходить. Впрочем, переваливающаяся походка у него из-за того, что шагает животное одновременно обеими лапами, расположенными на одной стороне туловища, однако это не мешает зверю бегать со скоростью 55 км/час. Когда он мчится за добычей, ни одна веточка не хрустнет под его тяжестью, а в его лапы попадают даже косули – само воплощение чуткости и осторожности</a:t>
            </a:r>
            <a:r>
              <a:rPr lang="ru-RU" dirty="0" smtClean="0"/>
              <a:t>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 spd="med">
    <p:dissolve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ОТВЕТ:</a:t>
            </a:r>
            <a:endParaRPr lang="ru-RU" dirty="0"/>
          </a:p>
        </p:txBody>
      </p:sp>
      <p:pic>
        <p:nvPicPr>
          <p:cNvPr id="4" name="Содержимое 3" descr="soroka-vorona_2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1476463"/>
            <a:ext cx="7215238" cy="5171193"/>
          </a:xfrm>
        </p:spPr>
      </p:pic>
    </p:spTree>
  </p:cSld>
  <p:clrMapOvr>
    <a:masterClrMapping/>
  </p:clrMapOvr>
  <p:transition spd="med">
    <p:dissolve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84</TotalTime>
  <Words>761</Words>
  <Application>Microsoft Office PowerPoint</Application>
  <PresentationFormat>Экран (4:3)</PresentationFormat>
  <Paragraphs>84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Изящная</vt:lpstr>
      <vt:lpstr>ЧТО? ГДЕ? КОГДА? </vt:lpstr>
      <vt:lpstr>«Кто кого боится?» </vt:lpstr>
      <vt:lpstr>КАК зовут малыша?</vt:lpstr>
      <vt:lpstr>ПОГОВОРИМ о ХОББИ</vt:lpstr>
      <vt:lpstr>ОТВЕТ: рыбалка, рыба</vt:lpstr>
      <vt:lpstr>О какой части речи так говорят?</vt:lpstr>
      <vt:lpstr>Ответ: </vt:lpstr>
      <vt:lpstr>О каком звере идет речь?</vt:lpstr>
      <vt:lpstr>ОТВЕТ:</vt:lpstr>
      <vt:lpstr>Подумай внимательно и ответь:</vt:lpstr>
      <vt:lpstr>А.Л.Барто</vt:lpstr>
      <vt:lpstr>ЭТО интересно:</vt:lpstr>
      <vt:lpstr>ОТВЕТ:</vt:lpstr>
      <vt:lpstr>ОТВЕТ:</vt:lpstr>
      <vt:lpstr>Придумай так же….</vt:lpstr>
      <vt:lpstr>О каком животном идет речь?</vt:lpstr>
      <vt:lpstr>ЖИРАФ</vt:lpstr>
      <vt:lpstr>МОЛОДЦЫ!!!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ЧТО? ГДЕ? КОГДА? </dc:title>
  <dc:creator>User</dc:creator>
  <cp:lastModifiedBy>User</cp:lastModifiedBy>
  <cp:revision>10</cp:revision>
  <dcterms:created xsi:type="dcterms:W3CDTF">2013-10-31T16:23:39Z</dcterms:created>
  <dcterms:modified xsi:type="dcterms:W3CDTF">2013-10-31T17:48:03Z</dcterms:modified>
</cp:coreProperties>
</file>