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84" r:id="rId12"/>
    <p:sldId id="285" r:id="rId13"/>
    <p:sldId id="268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286" r:id="rId24"/>
    <p:sldId id="287" r:id="rId25"/>
    <p:sldId id="288" r:id="rId26"/>
    <p:sldId id="293" r:id="rId27"/>
    <p:sldId id="289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uinfo=sw-1349-sh-630-fw-1124-fh-448-pd-1&amp;p=3&amp;text=%D1%83%D1%80%D0%B0%D0%B3%D0%B0%D0%BD&amp;noreask=1&amp;pos=112&amp;rpt=simage&amp;lr=39&amp;img_url=http://icdn.lenta.ru/images/0000/0195/000001951831/pic_1358717925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text=%D0%B6%D0%B8%D1%80%D0%B0%D1%84&amp;noreask=1&amp;pos=11&amp;rpt=simage&amp;lr=39&amp;uinfo=sw-1349-sh-630-fw-1124-fh-448-pd-1&amp;img_url=http://s52.radikal.ru/i135/1110/ae/960dce88b8f1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source=wiz&amp;uinfo=sw-1349-sh-630-fw-1124-fh-448-pd-1&amp;p=6&amp;text=%D0%BF%D0%B5%D0%B9%D0%B7%D0%B0%D0%B6%20%D1%81%D1%80%D0%B5%D0%B4%D0%BD%D0%B5%D0%B9%20%D0%B0%D0%B7%D0%B8%D0%B8&amp;noreask=1&amp;pos=190&amp;rpt=simage&amp;lr=39&amp;img_url=http://www.rgo.ru/wp-content/images/bdf4f074be99223d398089e0a5799410_100_75_1_0_0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text=%D0%B0%D0%BF%D0%B5%D0%BB%D1%8C%D1%81%D0%B8%D0%BD%D1%8B%20%D1%84%D0%BE%D1%82%D0%BE&amp;pos=17&amp;uinfo=sw-1349-sh-630-fw-1124-fh-448-pd-1&amp;rpt=simage&amp;img_url=http://img.rl0.ru/pgc/432x288/510d09b8-2abe-0a6c-2abe-0a63d0e90ee2.photo.0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p=1&amp;text=%D0%BF%D0%B5%D1%81%D0%BE%D1%87%D0%BD%D0%B8%D1%86%D0%B0%20%D0%BD%D0%B0%20%D0%BB%D0%BE%D0%BA%D0%BE%D0%BC%D0%BE%D1%82%D0%B8%D0%B2%D0%B5&amp;pos=52&amp;uinfo=sw-1349-sh-630-fw-1124-fh-448-pd-1&amp;rpt=simage&amp;img_url=http://neruds.ru/img/staty/pesok10/1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64.uz/alfavit/26.png" TargetMode="External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hyperlink" Target="http://images.yandex.ru/yandsearch?text=%D0%B1%D1%83%D0%BA%D0%B2%D0%B0%20%D1%8B%20%D0%B2%20%D0%BA%D0%B0%D1%80%D1%82%D0%B8%D0%BD%D0%BA%D0%B0%D1%85&amp;pos=2&amp;uinfo=sw-1349-sh-630-fw-1124-fh-448-pd-1&amp;rpt=simage&amp;img_url=http://img-fotki.yandex.ru/get/4512/valenta-mog.bb/0_675d0_bdbcd24e_orig.jpg" TargetMode="External"/><Relationship Id="rId17" Type="http://schemas.openxmlformats.org/officeDocument/2006/relationships/image" Target="../media/image41.gif"/><Relationship Id="rId2" Type="http://schemas.openxmlformats.org/officeDocument/2006/relationships/hyperlink" Target="http://img-fotki.yandex.ru/get/5411/113882196.df/0_66ff9_738b49a8_XL" TargetMode="External"/><Relationship Id="rId16" Type="http://schemas.openxmlformats.org/officeDocument/2006/relationships/hyperlink" Target="http://forumsmile.ru/pic1672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4513/valenta-mog.ba/0_675c0_2e13e76b_L.jpg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gif"/><Relationship Id="rId10" Type="http://schemas.openxmlformats.org/officeDocument/2006/relationships/hyperlink" Target="http://images.yandex.ru/yandsearch?text=%D0%B1%D1%83%D0%BA%D0%B2%D0%B0%20%D0%B4%20%D0%B2%20%D0%BA%D0%B0%D1%80%D1%82%D0%B8%D0%BD%D0%BA%D0%B0%D1%85&amp;pos=0&amp;rpt=simage&amp;lr=39&amp;noreask=1&amp;source=wiz&amp;uinfo=sw-607-sh-317-fw-765-fh-448-pd-1&amp;img_url=http://chmag.ru/images/stories/Alfaviti/Rus1/russkiy-alfavit-v-kartinkah-bukva-d.png" TargetMode="External"/><Relationship Id="rId4" Type="http://schemas.openxmlformats.org/officeDocument/2006/relationships/hyperlink" Target="http://img-fotki.yandex.ru/get/4708/113882196.df/0_66ffb_a3a6fbc2_XL" TargetMode="External"/><Relationship Id="rId9" Type="http://schemas.openxmlformats.org/officeDocument/2006/relationships/image" Target="../media/image37.png"/><Relationship Id="rId14" Type="http://schemas.openxmlformats.org/officeDocument/2006/relationships/hyperlink" Target="http://forumsmile.ru/pic16886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3%D1%85%D0%BE%20%D0%B0%D0%BC%D0%B0%D0%BD%D0%B0&amp;pos=22&amp;uinfo=sw-1349-sh-630-fw-1124-fh-448-pd-1&amp;rpt=simage&amp;img_url=http://sfw.so/uploads/posts/2007-11/1194802978_khomentash.jpeg" TargetMode="External"/><Relationship Id="rId13" Type="http://schemas.openxmlformats.org/officeDocument/2006/relationships/hyperlink" Target="http://images.yandex.ru/yandsearch?source=wiz&amp;uinfo=sw-1349-sh-630-fw-1124-fh-448-pd-1&amp;p=6&amp;text=%D0%BF%D0%B5%D0%B9%D0%B7%D0%B0%D0%B6%20%D1%81%D1%80%D0%B5%D0%B4%D0%BD%D0%B5%D0%B9%20%D0%B0%D0%B7%D0%B8%D0%B8&amp;noreask=1&amp;pos=190&amp;rpt=simage&amp;lr=39&amp;img_url=http://www.rgo.ru/wp-content/images/bdf4f074be99223d398089e0a5799410_100_75_1_0_0.jpg-&#1087;&#1077;&#1081;&#1079;&#1072;&#1078;" TargetMode="External"/><Relationship Id="rId3" Type="http://schemas.openxmlformats.org/officeDocument/2006/relationships/hyperlink" Target="http://cherepahi.ru/raznaya-informatsiya/286-sledy-cherepax.html-" TargetMode="External"/><Relationship Id="rId7" Type="http://schemas.openxmlformats.org/officeDocument/2006/relationships/hyperlink" Target="http://images.yandex.ru/yandsearch?p=2&amp;text=%D0%BF%D0%B5%D0%BB%D1%8C%D0%BC%D0%B5%D0%BD%D0%B8&amp;pos=64&amp;uinfo=sw-1349-sh-630-fw-1124-fh-448-pd-1&amp;rpt=simage&amp;img_url=http://cs407619.userapi.com/v407619898/2b46/7pxnFJUVFfs.jpg-" TargetMode="External"/><Relationship Id="rId12" Type="http://schemas.openxmlformats.org/officeDocument/2006/relationships/hyperlink" Target="http://images.yandex.ru/yandsearch?source=wiz&amp;text=%D0%B6%D0%B8%D1%80%D0%B0%D1%84&amp;noreask=1&amp;pos=11&amp;rpt=simage&amp;lr=39&amp;uinfo=sw-1349-sh-630-fw-1124-fh-448-pd-1&amp;img_url=http://s52.radikal.ru/i135/1110/ae/960dce88b8f1.jpg-" TargetMode="External"/><Relationship Id="rId2" Type="http://schemas.openxmlformats.org/officeDocument/2006/relationships/hyperlink" Target="http://images.yandex.ru/yandsearch?source=wiz&amp;img_url=http://cs418219.userapi.com/v418219952/662/AZZ8EqDSCUM.jpg&amp;uinfo=sw-1349-sh-630-fw-1124-fh-448-pd-1&amp;p=1&amp;text=%D0%B7%D1%83%D0%B1%D1%8B&amp;noreask=1&amp;pos=42&amp;rpt=simage&amp;lr=39-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uinfo=sw-1349-sh-630-fw-1124-fh-448-pd-1&amp;p=2&amp;text=%D1%85%D0%BB%D0%B5%D0%B1&amp;noreask=1&amp;pos=81&amp;rpt=simage&amp;lr=39&amp;img_url=http://www.novostioede.ru/upload/iblock/966/7d8827ed-1015-437d-bf05-86ca2125e7ee.jpg-" TargetMode="External"/><Relationship Id="rId11" Type="http://schemas.openxmlformats.org/officeDocument/2006/relationships/hyperlink" Target="http://images.yandex.ru/yandsearch?source=wiz&amp;uinfo=sw-1349-sh-630-fw-1124-fh-448-pd-1&amp;p=3&amp;text=%D1%83%D1%80%D0%B0%D0%B3%D0%B0%D0%BD&amp;noreask=1&amp;pos=112&amp;rpt=simage&amp;lr=39&amp;img_url=http://icdn.lenta.ru/images/0000/0195/000001951831/pic_1358717925.jpg-" TargetMode="External"/><Relationship Id="rId5" Type="http://schemas.openxmlformats.org/officeDocument/2006/relationships/hyperlink" Target="http://images.yandex.ru/yandsearch?source=wiz&amp;uinfo=sw-1349-sh-630-fw-1124-fh-448-pd-1&amp;p=2&amp;text=%D1%85%D0%BB%D0%B5%D0%B1&amp;noreask=1&amp;pos=76&amp;rpt=simage&amp;lr=39&amp;img_url=http://img.beta.rian.ru/images/26473/49/264734914.jpg" TargetMode="External"/><Relationship Id="rId10" Type="http://schemas.openxmlformats.org/officeDocument/2006/relationships/hyperlink" Target="http://images.yandex.ru/yandsearch?text=%D0%B8%D0%BC%D0%B5%D0%BD%D0%B0%20%D1%83%D1%80%D0%B0%D0%B3%D0%B0%D0%BD%D0%BE%D0%B2%20%D1%81%D0%BF%D0%B8%D1%81%D0%BE%D0%BA&amp;pos=14&amp;uinfo=sw-1349-sh-630-fw-1124-fh-448-pd-1&amp;rpt=simage&amp;img_url=http://s4.hubimg.com/u/2237647_f260.jpg-" TargetMode="External"/><Relationship Id="rId4" Type="http://schemas.openxmlformats.org/officeDocument/2006/relationships/hyperlink" Target="http://images.yandex.ru/yandsearch?source=wiz&amp;text=%D1%85%D0%BB%D0%B5%D0%B1&amp;noreask=1&amp;pos=29&amp;rpt=simage&amp;lr=39&amp;uinfo=sw-1349-sh-630-fw-1124-fh-448-pd-1&amp;img_url=http://img0.liveinternet.ru/images/attach/c/1/58/981/58981693_1273747586_1256665302_hleb.jpg" TargetMode="External"/><Relationship Id="rId9" Type="http://schemas.openxmlformats.org/officeDocument/2006/relationships/hyperlink" Target="http://images.yandex.ru/yandsearch?text=%D1%83%D1%85%D0%BE%20%D0%B0%D0%BC%D0%B0%D0%BD%D0%B0&amp;pos=12&amp;uinfo=sw-1349-sh-630-fw-1124-fh-448-pd-1&amp;rpt=simage&amp;img_url=http://www.kuharka.ru/_foto/img/1142346805.jpg" TargetMode="External"/><Relationship Id="rId14" Type="http://schemas.openxmlformats.org/officeDocument/2006/relationships/hyperlink" Target="http://images.yandex.ru/yandsearch?text=%D0%BB%D0%BE%D1%88%D0%B0%D0%B4%D1%8C%20%D0%BF%D1%80%D0%B6%D0%B5%D0%B2%D0%B0%D0%BB%D1%8C%D1%81%D0%BA%D0%BE%D0%B3%D0%BE&amp;pos=3&amp;uinfo=sw-1349-sh-630-fw-1124-fh-448-pd-1&amp;rpt=simage&amp;img_url=http://www.floranimal.ru/pages/animal/l/191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text=%D0%BA%D0%B5%D0%BB%D1%8C%D1%82%D1%81%D0%BA%D0%B8%D0%B9%20%D0%BF%D0%BE%D0%B3%D0%BE%D0%B4%D0%BD%D1%8B%D0%B9%20%D0%BA%D0%B0%D0%BC%D0%B5%D0%BD%D1%8C&amp;noreask=1&amp;pos=4&amp;rpt=simage&amp;lr=39&amp;uinfo=sw-1349-sh-630-fw-1124-fh-448-pd-1&amp;img_url=http://cs304409.userapi.com/u14248598/-14/s_af4edc41.jpg" TargetMode="External"/><Relationship Id="rId3" Type="http://schemas.openxmlformats.org/officeDocument/2006/relationships/hyperlink" Target="http://images.yandex.ru/yandsearch?source=wiz&amp;uinfo=sw-1349-sh-630-fw-1124-fh-448-pd-1&amp;p=1&amp;text=%D0%B0%D0%BF%D0%B5%D0%BB%D1%8C%D1%81%D0%B8%D0%BD&amp;noreask=1&amp;pos=54&amp;rpt=simage&amp;lr=39&amp;img_url=http://www.glamurnenko.ru/spaw/imglib/lib3/citrus2.jpg-" TargetMode="External"/><Relationship Id="rId7" Type="http://schemas.openxmlformats.org/officeDocument/2006/relationships/hyperlink" Target="http://images.yandex.ru/yandsearch?text=%D0%BA%D0%B5%D0%BB%D1%8C%D1%82%D1%81%D0%BA%D0%B8%D0%B9%20%D0%BF%D0%BE%D0%B3%D0%BE%D0%B4%D0%BD%D1%8B%D0%B9%20%D0%BA%D0%B0%D0%BC%D0%B5%D0%BD%D1%8C&amp;pos=0&amp;rpt=simage&amp;lr=39&amp;noreask=1&amp;source=wiz&amp;uinfo=sw-607-sh-298-fw-765-fh-448-pd-1&amp;img_url=http://gadaika.ru/sites/gadaika.ru/files/att/97/stone4.jpg" TargetMode="External"/><Relationship Id="rId2" Type="http://schemas.openxmlformats.org/officeDocument/2006/relationships/hyperlink" Target="http://images.yandex.ru/yandsearch?source=wiz&amp;text=%D0%BF%D1%80%D0%B8%D1%81%D0%BF%D0%BE%D1%81%D0%BE%D0%B1%D0%BB%D0%B5%D0%BD%D0%B8%D0%B5%20%D0%B4%D0%BB%D1%8F%20%D1%81%D0%BD%D1%8F%D1%82%D0%B8%D1%8F%20%D0%BE%D0%B1%D1%83%D0%B2%D0%B8%20%D0%B6%D1%83%D0%BA%20%D1%81%D0%BA%D0%B0%D1%80%D0%B0%D0%B1%D0%B5%D0%B9&amp;noreask=1&amp;pos=16&amp;rpt=simage&amp;lr=39&amp;uinfo=sw-1349-sh-630-fw-1124-fh-448-pd-1&amp;img_url=http://www.goskatalog.ru/data/items/00000001000000/000000100000/1000020000/40005000/zhuk___prisposoblenie_dlya_snyatiya_obuvi_1978910/67879_foto1_02.jpg-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like=http://dic.academic.ru/preview/25457483/pesochnitsa_(tekhnika).jpg&amp;text=%D0%BB%D0%BE%D0%BA%D0%BE%D0%BC%D0%BE%D1%82%D0%B8%D0%B2%20%D1%81%20%D0%BF%D0%B5%D1%81%D0%BA%D0%BE%D0%BC&amp;pos=7&amp;uinfo=sw-1349-sh-630-fw-1307-fh-448-pd-1&amp;rpt=simage&amp;img_url=http://neruds.ru/img/staty/pesok10/1.jpg" TargetMode="External"/><Relationship Id="rId5" Type="http://schemas.openxmlformats.org/officeDocument/2006/relationships/hyperlink" Target="http://images.yandex.ru/yandsearch?source=psearch&amp;uinfo=sw-1349-sh-630-fw-1124-fh-448-pd-1&amp;p=5&amp;text=%D1%87%D0%B8%D1%81%D0%BB%D0%BE%20%D0%B4%D0%BE%D0%BB%D0%B5%D0%BA%20%D0%B0%20%D0%B0%D0%BF%D0%B5%D0%BB%D1%8C%D1%81%D0%B8%D0%BD%D0%B5&amp;pos=178&amp;lr=39&amp;rpt=simage&amp;img_url=http://img1.liveinternet.ru/images/attach/b/4/103/224/103224935_102467574_soschitatdolkiapelsinanojka.jpg-" TargetMode="External"/><Relationship Id="rId10" Type="http://schemas.openxmlformats.org/officeDocument/2006/relationships/hyperlink" Target="http://forumsmile.ru/animation/weather" TargetMode="External"/><Relationship Id="rId4" Type="http://schemas.openxmlformats.org/officeDocument/2006/relationships/hyperlink" Target="http://images.yandex.ru/yandsearch?source=psearch&amp;text=%D1%87%D0%B8%D1%81%D0%BB%D0%BE%20%D0%B4%D0%BE%D0%BB%D0%B5%D0%BA%20%D0%B0%20%D0%B0%D0%BF%D0%B5%D0%BB%D1%8C%D1%81%D0%B8%D0%BD%D0%B5&amp;pos=1&amp;rpt=simage&amp;lr=39&amp;uinfo=sw-1349-sh-630-fw-1124-fh-448-pd-1&amp;img_url=http://img1.liveinternet.ru/images/attach/b/4/103/224/103224909_102467563_soschitatdolkiapelsina.jpg-%20%20&#1095;&#1080;&#1089;&#1083;&#1086;" TargetMode="External"/><Relationship Id="rId9" Type="http://schemas.openxmlformats.org/officeDocument/2006/relationships/hyperlink" Target="http://images.yandex.ru/yandsearch?source=wiz&amp;text=%D0%BA%D0%B5%D0%BB%D1%8C%D1%82%D1%81%D0%BA%D0%B8%D0%B9%20%D0%BF%D0%BE%D0%B3%D0%BE%D0%B4%D0%BD%D1%8B%D0%B9%20%D0%BA%D0%B0%D0%BC%D0%B5%D0%BD%D1%8C&amp;noreask=1&amp;pos=1&amp;rpt=simage&amp;lr=39&amp;uinfo=sw-1349-sh-630-fw-1124-fh-448-pd-1&amp;img_url=http://softopirat.com/uploads/posts/2011-09/thumbs/1317366741_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img_url=http://cs418219.userapi.com/v418219952/662/AZZ8EqDSCUM.jpg&amp;uinfo=sw-1349-sh-630-fw-1124-fh-448-pd-1&amp;p=1&amp;text=%D0%B7%D1%83%D0%B1%D1%8B&amp;noreask=1&amp;pos=42&amp;rpt=simage&amp;lr=3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text=%D1%85%D0%BB%D0%B5%D0%B1&amp;noreask=1&amp;img_url=http://img0.liveinternet.ru/images/attach/c/1/58/981/58981693_1273747586_1256665302_hleb.jpg&amp;pos=29&amp;rpt=simage&amp;lr=3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uinfo=sw-1349-sh-630-fw-1124-fh-448-pd-1&amp;p=2&amp;text=%D1%85%D0%BB%D0%B5%D0%B1&amp;noreask=1&amp;pos=81&amp;rpt=simage&amp;lr=39&amp;img_url=http://www.novostioede.ru/upload/iblock/966/7d8827ed-1015-437d-bf05-86ca2125e7ee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source=wiz&amp;img_url=http://img.beta.rian.ru/images/26473/49/264734914.jpg&amp;uinfo=sw-1349-sh-630-fw-1124-fh-448-pd-1&amp;p=2&amp;text=%D1%85%D0%BB%D0%B5%D0%B1&amp;noreask=1&amp;pos=76&amp;rpt=simage&amp;lr=3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F%D0%B5%D0%BB%D1%8C%D0%BC%D0%B5%D0%BD%D0%B8%20%D1%80%D0%B5%D1%86%D0%B5%D0%BF%D1%82%20%D1%81%20%D1%84%D0%BE%D1%82%D0%BE&amp;pos=2&amp;rpt=simage&amp;lr=39&amp;noreask=1&amp;source=wiz&amp;uinfo=sw-607-sh-317-fw-765-fh-448-pd-1&amp;img_url=http://cs407619.userapi.com/v407619898/2b46/7pxnFJUVFfs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text=%D1%83%D1%85%D0%BE%20%D0%90%D0%BC%D0%B0%D0%BD%D0%B0&amp;noreask=1&amp;img_url=http://www.kuharka.ru/_foto/img/1142346805.jpg&amp;pos=12&amp;rpt=simage&amp;lr=3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source=wiz&amp;text=%D1%83%D1%85%D0%BE%20%D0%90%D0%BC%D0%B0%D0%BD%D0%B0&amp;noreask=1&amp;img_url=http://sfw.so/uploads/posts/2007-11/1194802978_khomentash.jpeg&amp;pos=22&amp;rpt=simage&amp;lr=3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8%D0%BC%D0%B5%D0%BD%D0%B0%20%D1%83%D1%80%D0%B0%D0%B3%D0%B0%D0%BD%D0%BE%D0%B2%20%D1%81%D0%BF%D0%B8%D1%81%D0%BE%D0%BA&amp;pos=14&amp;uinfo=sw-1349-sh-630-fw-1124-fh-448-pd-1&amp;rpt=simage&amp;img_url=http://s4.hubimg.com/u/2237647_f260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ШАБЛОНЫ  ДЛЯ ПРЕЗЕНТАЦИЙ 2\фоны\20ff713f37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" y="0"/>
            <a:ext cx="9139535" cy="68613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90550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загадки</a:t>
            </a:r>
          </a:p>
        </p:txBody>
      </p:sp>
      <p:pic>
        <p:nvPicPr>
          <p:cNvPr id="3074" name="Picture 2" descr="E:\анимашки по темам\бабочки\b2b313d0f1bf115f0801e04da22b0dd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429000"/>
            <a:ext cx="2088232" cy="1650107"/>
          </a:xfrm>
          <a:prstGeom prst="rect">
            <a:avLst/>
          </a:prstGeom>
          <a:noFill/>
        </p:spPr>
      </p:pic>
      <p:pic>
        <p:nvPicPr>
          <p:cNvPr id="3076" name="Picture 4" descr="E:\анимашки по темам\бабочки\e4712a1fc85180657e3743b227a42302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81128"/>
            <a:ext cx="4124325" cy="495300"/>
          </a:xfrm>
          <a:prstGeom prst="rect">
            <a:avLst/>
          </a:prstGeom>
          <a:noFill/>
        </p:spPr>
      </p:pic>
      <p:pic>
        <p:nvPicPr>
          <p:cNvPr id="3079" name="Picture 7" descr="E:\анимашки по темам\бабочки\c675cf097331ccc603d45f783d99171f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356992"/>
            <a:ext cx="2857500" cy="1143000"/>
          </a:xfrm>
          <a:prstGeom prst="rect">
            <a:avLst/>
          </a:prstGeom>
          <a:noFill/>
        </p:spPr>
      </p:pic>
      <p:pic>
        <p:nvPicPr>
          <p:cNvPr id="3080" name="Picture 8" descr="E:\анимашки по темам\бабочки\e13a4f4842e666efbc63ee75eddbcff0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196752"/>
            <a:ext cx="1428750" cy="714375"/>
          </a:xfrm>
          <a:prstGeom prst="rect">
            <a:avLst/>
          </a:prstGeom>
          <a:noFill/>
        </p:spPr>
      </p:pic>
      <p:pic>
        <p:nvPicPr>
          <p:cNvPr id="11" name="Picture 4" descr="E:\анимашки по темам\бабочки\e4712a1fc85180657e3743b227a42302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2632" y="4733528"/>
            <a:ext cx="4124325" cy="495300"/>
          </a:xfrm>
          <a:prstGeom prst="rect">
            <a:avLst/>
          </a:prstGeom>
          <a:noFill/>
        </p:spPr>
      </p:pic>
      <p:pic>
        <p:nvPicPr>
          <p:cNvPr id="3082" name="Picture 10" descr="E:\анимашки по темам\бабочки\e4712a1fc85180657e3743b227a42302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93096"/>
            <a:ext cx="4124325" cy="495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83768" y="3573016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Презентацию выполнила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Величко Ольга Николаевна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Учитель начальных классов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МБОУ СОШ №31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Г.Ростова-на-Дону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3004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rosconcert.com/ic/img.lenta.ru/news/2005/08/26/katrina/pi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20"/>
            <a:ext cx="9144000" cy="684938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331640" y="5949280"/>
            <a:ext cx="684076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Речь идёт о названиях ураганов.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476672"/>
            <a:ext cx="5633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Первое в жизни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331640" y="2276872"/>
            <a:ext cx="6772431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Первое событие в его жизни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 это падение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с высоты около двух метров.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О ком идёт речь?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39.radikal.ru/i084/1005/2a/c93e1e28dcb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4549676"/>
            <a:ext cx="97949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Жирафята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рождаясь, падают на землю,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а спустя примерно час встают на ноги.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Рост новорождённого жирафа составляет около 1.8 метра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ytourstory.ru/uploads/images/pr1/fotomm/2/3670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3528" y="0"/>
            <a:ext cx="8587864" cy="3170099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Они встретились в Центральной Азии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 в 1879 году.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Она взяла его фамилию,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 но вместе они жить не стали.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 Кто они?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шадь Пржевальског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653136"/>
            <a:ext cx="8676456" cy="249299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Речь идёт о Николае Михайловиче Пржевальским и о Лошади Пржевальского.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В природе, к сожалению, диких особей уже не осталось.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79748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Загадочный предмет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Загадочный предме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708920"/>
            <a:ext cx="24479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агадочный предме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адка - ботинкоснимател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6328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604448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Эти приспособления служат для того, чтобы снять обувь, не испачкав руки. Одной ногой надо встать на "</a:t>
            </a:r>
            <a:r>
              <a:rPr lang="ru-RU" sz="2800" b="1" dirty="0" err="1" smtClean="0"/>
              <a:t>ботинкосниматель</a:t>
            </a:r>
            <a:r>
              <a:rPr lang="ru-RU" sz="2800" dirty="0" smtClean="0"/>
              <a:t>", затем с другой ноги снять ботинок, зацепив его в выемке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cdn.voboyah.com/imgnew/small/img3/s1gv90cjdzSWnOY=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574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6784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8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долек в апельсине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9852" y="1844824"/>
            <a:ext cx="90641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Как узнать, сколько долек в апельсине,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 не снимая с него кожуру и не разрезая его?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считать дольки апельси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842337"/>
            <a:ext cx="914400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Чтобы узнать, сколько долек в апельсине, надо оторвать зелёную ножку, а под ней будут чётко видны жёлтые бугорки, число которых как раз равно числу долек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считать дольки - нож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4689140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На самой ножке точно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так же можно сосчитать тёмные точки,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 их число также равно числу долек в апельсине.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920880" cy="60939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Это дается каждому человеку.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За первый и второй раз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платить не нужно.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Это можно получить и третий раз,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но уже не бесплатно.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О чем идет речь</a:t>
            </a:r>
            <a:r>
              <a:rPr kumimoji="0" lang="ru-RU" sz="5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7833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Песочница на колёсах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5536" y="1556792"/>
            <a:ext cx="8074967" cy="40318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Песочница, о которой идёт речь,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 не стоит, вкопанная, на одном месте,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а может перемещаться!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Ездит она на колёсах,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а колёс целых двенадцать!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 Когда песочница едет, раздаётся шум и стук.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Дети в этой песочнице не играют.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Что это за песочница?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neruds.ru/img/staty/pesok10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8509" cy="4941168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5229200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Речь идёт о песочнице, ... расположенной на железнодорожном локомотиве!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Локомотивы оборудуются песочной системой, подающей песок под ведущие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колёсные пары локомотива, когда тяжёлый поезд трогается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 на скользких или мокрых рельсах.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332656"/>
            <a:ext cx="7026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Загадочный камень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http://gadaika.ru/sites/gadaika.ru/files/att/10/ston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38884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379766"/>
            <a:ext cx="8813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Сможете ли ответить, что это и для чего?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adaika.ru/sites/gadaika.ru/files/att/97/stone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45638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gadaika.ru/sites/gadaika.ru/files/att/89/stone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84784"/>
            <a:ext cx="4799856" cy="4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97152"/>
            <a:ext cx="8964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Он используется для того, чтобы узнавать погоду. На дощечке приведена инструкция, как узнать погоду по показаниям камня: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4"/>
            <a:ext cx="91864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Это Кельтский погодный камень. 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3010" name="Picture 2" descr="H:\РАБОТА\анимашки по темам\погода\38e9fa2264da55e9b3bfed8eef7c9d9b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2589436" cy="2589436"/>
          </a:xfrm>
          <a:prstGeom prst="rect">
            <a:avLst/>
          </a:prstGeom>
          <a:noFill/>
        </p:spPr>
      </p:pic>
      <p:pic>
        <p:nvPicPr>
          <p:cNvPr id="43014" name="Picture 6" descr="H:\РАБОТА\анимашки по темам\погода\8f7c7e0b9b3ebe4764511b6c653d8c2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3" y="2833688"/>
            <a:ext cx="2520280" cy="1459408"/>
          </a:xfrm>
          <a:prstGeom prst="rect">
            <a:avLst/>
          </a:prstGeom>
          <a:noFill/>
        </p:spPr>
      </p:pic>
      <p:pic>
        <p:nvPicPr>
          <p:cNvPr id="10" name="Picture 2" descr="H:\РАБОТА\анимашки по темам\погода\38e9fa2264da55e9b3bfed8eef7c9d9b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4564" y="1700808"/>
            <a:ext cx="2589436" cy="2589436"/>
          </a:xfrm>
          <a:prstGeom prst="rect">
            <a:avLst/>
          </a:prstGeom>
          <a:noFill/>
        </p:spPr>
      </p:pic>
      <p:pic>
        <p:nvPicPr>
          <p:cNvPr id="43015" name="Picture 7" descr="H:\РАБОТА\анимашки по темам\погода\1c0f1ad5fa25dbf31999c6bf89da9e5f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28184" y="3429000"/>
            <a:ext cx="1733897" cy="1733897"/>
          </a:xfrm>
          <a:prstGeom prst="rect">
            <a:avLst/>
          </a:prstGeom>
          <a:noFill/>
        </p:spPr>
      </p:pic>
      <p:pic>
        <p:nvPicPr>
          <p:cNvPr id="43016" name="Picture 8" descr="H:\РАБОТА\анимашки по темам\погода\1c0f1ad5fa25dbf31999c6bf89da9e5f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284984"/>
            <a:ext cx="1362447" cy="1362447"/>
          </a:xfrm>
          <a:prstGeom prst="rect">
            <a:avLst/>
          </a:prstGeom>
          <a:noFill/>
        </p:spPr>
      </p:pic>
      <p:pic>
        <p:nvPicPr>
          <p:cNvPr id="43017" name="Picture 9" descr="H:\РАБОТА\анимашки по темам\погода\905d4fc1eb59f12ea174a28e75e25095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700808"/>
            <a:ext cx="1002407" cy="1002407"/>
          </a:xfrm>
          <a:prstGeom prst="rect">
            <a:avLst/>
          </a:prstGeom>
          <a:noFill/>
        </p:spPr>
      </p:pic>
      <p:pic>
        <p:nvPicPr>
          <p:cNvPr id="43018" name="Picture 10" descr="H:\РАБОТА\анимашки по темам\погода\905d4fc1eb59f12ea174a28e75e25095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556792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3" y="-26803"/>
            <a:ext cx="896448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Камень горячий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лето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Камень холодный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зима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Камень виден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день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Камень не виден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ночь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Камень не виден днем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туман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Камень отбрасывает тень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солнечно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Камень мокрый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дождь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Камень сверху белый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снег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Камень двигается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ветер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Камень двигается сильно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штoрм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Камень полностью в воде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наводнение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Камень показывает на небо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конец света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Камень лежит на земле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хулиганы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Камня нет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украден.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5411/113882196.df/0_66ff9_738b49a8_XL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724025" cy="14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4708/113882196.df/0_66ffb_a3a6fbc2_XL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908720"/>
            <a:ext cx="1627679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4513/valenta-mog.ba/0_675c0_2e13e76b_L.jpg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692696"/>
            <a:ext cx="15859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chool64.uz/alfavit/26.png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3645024"/>
            <a:ext cx="1095375" cy="139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4708/113882196.df/0_66ffb_a3a6fbc2_XL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204864"/>
            <a:ext cx="1627679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5804/valenta-mog.ba/0_675b9_7a3d34d8_L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2852936"/>
            <a:ext cx="1210816" cy="12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-fotki.yandex.ru/get/4412/113882196.df/0_67008_f449add9_XL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304" y="4725144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http://forumsmile.ru/u/a/c/f/acf6f9d7373d2a387e3a282039ea230a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8064" y="0"/>
            <a:ext cx="792088" cy="1452163"/>
          </a:xfrm>
          <a:prstGeom prst="rect">
            <a:avLst/>
          </a:prstGeom>
          <a:noFill/>
        </p:spPr>
      </p:pic>
      <p:pic>
        <p:nvPicPr>
          <p:cNvPr id="20" name="Picture 12" descr="http://forumsmile.ru/u/a/c/f/acf6f9d7373d2a387e3a282039ea230a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3284984"/>
            <a:ext cx="792088" cy="1452163"/>
          </a:xfrm>
          <a:prstGeom prst="rect">
            <a:avLst/>
          </a:prstGeom>
          <a:noFill/>
        </p:spPr>
      </p:pic>
      <p:pic>
        <p:nvPicPr>
          <p:cNvPr id="21" name="Picture 12" descr="http://forumsmile.ru/u/a/c/f/acf6f9d7373d2a387e3a282039ea230a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1412776"/>
            <a:ext cx="792088" cy="1452163"/>
          </a:xfrm>
          <a:prstGeom prst="rect">
            <a:avLst/>
          </a:prstGeom>
          <a:noFill/>
        </p:spPr>
      </p:pic>
      <p:pic>
        <p:nvPicPr>
          <p:cNvPr id="22" name="Picture 12" descr="http://forumsmile.ru/u/a/c/f/acf6f9d7373d2a387e3a282039ea230a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1628800"/>
            <a:ext cx="792088" cy="1452163"/>
          </a:xfrm>
          <a:prstGeom prst="rect">
            <a:avLst/>
          </a:prstGeom>
          <a:noFill/>
        </p:spPr>
      </p:pic>
      <p:pic>
        <p:nvPicPr>
          <p:cNvPr id="24" name="Picture 12" descr="http://forumsmile.ru/u/a/c/f/acf6f9d7373d2a387e3a282039ea230a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84368" y="2780928"/>
            <a:ext cx="792088" cy="1452163"/>
          </a:xfrm>
          <a:prstGeom prst="rect">
            <a:avLst/>
          </a:prstGeom>
          <a:noFill/>
        </p:spPr>
      </p:pic>
      <p:pic>
        <p:nvPicPr>
          <p:cNvPr id="25" name="Picture 12" descr="http://forumsmile.ru/u/a/c/f/acf6f9d7373d2a387e3a282039ea230a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176" y="1412776"/>
            <a:ext cx="792088" cy="1452163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8423920" y="4765119"/>
            <a:ext cx="72008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1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106" name="Picture 10" descr="http://forumsmile.ru/u/6/f/7/6f79ae32bc4a6a5e1df9d71beb22983f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7704" y="4869160"/>
            <a:ext cx="2083029" cy="1716782"/>
          </a:xfrm>
          <a:prstGeom prst="rect">
            <a:avLst/>
          </a:prstGeom>
          <a:noFill/>
        </p:spPr>
      </p:pic>
      <p:pic>
        <p:nvPicPr>
          <p:cNvPr id="30" name="Picture 10" descr="http://forumsmile.ru/u/6/f/7/6f79ae32bc4a6a5e1df9d71beb22983f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725144"/>
            <a:ext cx="2083029" cy="1716782"/>
          </a:xfrm>
          <a:prstGeom prst="rect">
            <a:avLst/>
          </a:prstGeom>
          <a:noFill/>
        </p:spPr>
      </p:pic>
      <p:pic>
        <p:nvPicPr>
          <p:cNvPr id="31" name="Picture 10" descr="http://forumsmile.ru/u/6/f/7/6f79ae32bc4a6a5e1df9d71beb22983f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07904" y="4797152"/>
            <a:ext cx="2083029" cy="1716782"/>
          </a:xfrm>
          <a:prstGeom prst="rect">
            <a:avLst/>
          </a:prstGeom>
          <a:noFill/>
        </p:spPr>
      </p:pic>
      <p:pic>
        <p:nvPicPr>
          <p:cNvPr id="32" name="Picture 10" descr="http://forumsmile.ru/u/6/f/7/6f79ae32bc4a6a5e1df9d71beb22983f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52120" y="4797152"/>
            <a:ext cx="2083029" cy="1716782"/>
          </a:xfrm>
          <a:prstGeom prst="rect">
            <a:avLst/>
          </a:prstGeom>
          <a:noFill/>
        </p:spPr>
      </p:pic>
      <p:pic>
        <p:nvPicPr>
          <p:cNvPr id="40" name="Picture 12" descr="http://forumsmile.ru/u/a/c/f/acf6f9d7373d2a387e3a282039ea230a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1720" y="2420888"/>
            <a:ext cx="792088" cy="1452163"/>
          </a:xfrm>
          <a:prstGeom prst="rect">
            <a:avLst/>
          </a:prstGeom>
          <a:noFill/>
        </p:spPr>
      </p:pic>
      <p:pic>
        <p:nvPicPr>
          <p:cNvPr id="41" name="Picture 12" descr="http://forumsmile.ru/u/a/c/f/acf6f9d7373d2a387e3a282039ea230a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3717032"/>
            <a:ext cx="792088" cy="1452163"/>
          </a:xfrm>
          <a:prstGeom prst="rect">
            <a:avLst/>
          </a:prstGeom>
          <a:noFill/>
        </p:spPr>
      </p:pic>
      <p:pic>
        <p:nvPicPr>
          <p:cNvPr id="42" name="Picture 12" descr="http://forumsmile.ru/u/a/c/f/acf6f9d7373d2a387e3a282039ea230a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63688" y="4005064"/>
            <a:ext cx="792088" cy="1452163"/>
          </a:xfrm>
          <a:prstGeom prst="rect">
            <a:avLst/>
          </a:prstGeom>
          <a:noFill/>
        </p:spPr>
      </p:pic>
      <p:pic>
        <p:nvPicPr>
          <p:cNvPr id="43" name="Picture 12" descr="http://forumsmile.ru/u/a/c/f/acf6f9d7373d2a387e3a282039ea230a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6296" y="-171400"/>
            <a:ext cx="792088" cy="14521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2734" y="332656"/>
            <a:ext cx="2678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ресурсы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79512" y="1487610"/>
            <a:ext cx="8424936" cy="51706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http://images.yandex.ru/yandsearch?source=wiz&amp;img_url=http://cs418219.userapi.com/v418219952/662/AZZ8EqDSCUM.jpg&amp;uinfo=sw-1349-sh-630-fw-1124-fh-448-pd-1&amp;p=1&amp;text=%D0%B7%D1%83%D0%B1%D1%8B&amp;noreask=1&amp;pos=42&amp;rpt=simage&amp;lr=39-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зубы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http://cherepahi.ru/raznaya-informatsiya/286-sledy-cherepax.html-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следы  черепах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yandex.ru/yandsearch?source=wiz&amp;text=%D1%85%D0%BB%D0%B5%D0%B1&amp;noreask=1&amp;pos=29&amp;rpt=simage&amp;lr=39&amp;uinfo=sw-1349-sh-630-fw-1124-fh-448-pd-1&amp;img_url=http%3A%2F%2Fimg0.liveinternet.ru%2Fimages%2Fattach%2Fc%2F1%2F58%2F981%2F58981693_1273747586_1256665302_hleb.jpg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http://images.yandex.ru/yandsearch?source=wiz&amp;uinfo=sw-1349-sh-630-fw-1124-fh-448-pd-1&amp;p=2&amp;text=%D1%85%D0%BB%D0%B5%D0%B1&amp;noreask=1&amp;pos=76&amp;rpt=simage&amp;lr=39&amp;img_url=http%3A%2F%2Fimg.beta.rian.ru%2Fimages%2F26473%2F49%2F264734914.jpg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yandex.ru/yandsearch?source=wiz&amp;uinfo=sw-1349-sh-630-fw-1124-fh-448-pd-1&amp;p=2&amp;text=%D1%85%D0%BB%D0%B5%D0%B1&amp;noreask=1&amp;pos=81&amp;rpt=simage&amp;lr=39&amp;img_url=http%3A%2F%2Fwww.novostioede.ru%2Fupload%2Fiblock%2F966%2F7d8827ed-1015-437d-bf05-86ca2125e7ee.jpg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хлеб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http://images.yandex.ru/yandsearch?p=2&amp;text=%D0%BF%D0%B5%D0%BB%D1%8C%D0%BC%D0%B5%D0%BD%D0%B8&amp;pos=64&amp;uinfo=sw-1349-sh-630-fw-1124-fh-448-pd-1&amp;rpt=simage&amp;img_url=http%3A%2F%2Fcs407619.userapi.com%2Fv407619898%2F2b46%2F7pxnFJUVFfs.jpg-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пельмени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http://images.yandex.ru/yandsearch?text=%D1%83%D1%85%D0%BE%20%D0%B0%D0%BC%D0%B0%D0%BD%D0%B0&amp;pos=22&amp;uinfo=sw-1349-sh-630-fw-1124-fh-448-pd-1&amp;rpt=simage&amp;img_url=http%3A%2F%2Fsfw.so%2Fuploads%2Fposts%2F2007-11%2F1194802978_khomentash.jpeg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http://images.yandex.ru/yandsearch?text=%D1%83%D1%85%D0%BE%20%D0%B0%D0%BC%D0%B0%D0%BD%D0%B0&amp;pos=12&amp;uinfo=sw-1349-sh-630-fw-1124-fh-448-pd-1&amp;rpt=simage&amp;img_url=http%3A%2F%2Fwww.kuharka.ru%2F_foto%2Fimg%2F1142346805.jpg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–ухо Амана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images.yandex.ru/yandsearch?text=%D0%B8%D0%BC%D0%B5%D0%BD%D0%B0%20%D1%83%D1%80%D0%B0%D0%B3%D0%B0%D0%BD%D0%BE%D0%B2%20%D1%81%D0%BF%D0%B8%D1%81%D0%BE%D0%BA&amp;pos=14&amp;uinfo=sw-1349-sh-630-fw-1124-fh-448-pd-1&amp;rpt=simage&amp;img_url=http%3A%2F%2Fs4.hubimg.com%2Fu%2F2237647_f260.jpg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имена ураганов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images.yandex.ru/yandsearch?source=wiz&amp;uinfo=sw-1349-sh-630-fw-1124-fh-448-pd-1&amp;p=3&amp;text=%D1%83%D1%80%D0%B0%D0%B3%D0%B0%D0%BD&amp;noreask=1&amp;pos=112&amp;rpt=simage&amp;lr=39&amp;img_url=http%3A%2F%2Ficdn.lenta.ru%2Fimages%2F0000%2F0195%2F000001951831%2Fpic_1358717925.jpg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ураган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http://images.yandex.ru/yandsearch?source=wiz&amp;text=%D0%B6%D0%B8%D1%80%D0%B0%D1%84&amp;noreask=1&amp;pos=11&amp;rpt=simage&amp;lr=39&amp;uinfo=sw-1349-sh-630-fw-1124-fh-448-pd-1&amp;img_url=http%3A%2F%2Fs52.radikal.ru%2Fi135%2F1110%2Fae%2F960dce88b8f1.jpg-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жираф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://images.yandex.ru/yandsearch?source=wiz&amp;uinfo=sw-1349-sh-630-fw-1124-fh-448-pd-1&amp;p=6&amp;text=%D0%BF%D0%B5%D0%B9%D0%B7%D0%B0%D0%B6%20%D1%81%D1%80%D0%B5%D0%B4%D0%BD%D0%B5%D0%B9%20%D0%B0%D0%B7%D0%B8%D0%B8&amp;noreask=1&amp;pos=190&amp;rpt=simage&amp;lr=39&amp;img_url=http://www.rgo.ru/wp-content/images/bdf4f074be99223d398089e0a5799410_100_75_1_0_0.jpg-пейзаж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Средней Азии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://images.yandex.ru/yandsearch?text=%D0%BB%D0%BE%D1%88%D0%B0%D0%B4%D1%8C%20%D0%BF%D1%80%D0%B6%D0%B5%D0%B2%D0%B0%D0%BB%D1%8C%D1%81%D0%BA%D0%BE%D0%B3%D0%BE&amp;pos=3&amp;uinfo=sw-1349-sh-630-fw-1124-fh-448-pd-1&amp;rpt=simage&amp;img_url=http%3A%2F%2Fwww.floranimal.ru%2Fpages%2Fanimal%2Fl%2F191.jp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лошадь Пржевальского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51520" y="394692"/>
            <a:ext cx="8640960" cy="62940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yandex.ru/yandsearch?source=wiz&amp;text=%D0%BF%D1%80%D0%B8%D1%81%D0%BF%D0%BE%D1%81%D0%BE%D0%B1%D0%BB%D0%B5%D0%BD%D0%B8%D0%B5%20%D0%B4%D0%BB%D1%8F%20%D1%81%D0%BD%D1%8F%D1%82%D0%B8%D1%8F%20%D0%BE%D0%B1%D1%83%D0%B2%D0%B8%20%D0%B6%D1%83%D0%BA%20%D1%81%D0%BA%D0%B0%D1%80%D0%B0%D0%B1%D0%B5%D0%B9&amp;noreask=1&amp;pos=16&amp;rpt=simage&amp;lr=39&amp;uinfo=sw-1349-sh-630-fw-1124-fh-448-pd-1&amp;img_url=http%3A%2F%2Fwww.goskatalog.ru%2Fdata%2Fitems%2F00000001000000%2F000000100000%2F1000020000%2F40005000%2Fzhuk___prisposoblenie_dlya_snyatiya_obuvi_1978910%2F67879_foto1_02.jpg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жук-скарбей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ages.yandex.ru/yandsearch?source=wiz&amp;uinfo=sw-1349-sh-630-fw-1124-fh-448-pd-1&amp;p=1&amp;text=%D0%B0%D0%BF%D0%B5%D0%BB%D1%8C%D1%81%D0%B8%D0%BD&amp;noreask=1&amp;pos=54&amp;rpt=simage&amp;lr=39&amp;img_url=http%3A%2F%2Fwww.glamurnenko.ru%2Fspaw%2Fimglib%2Flib3%2Fcitrus2.jpg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апельсин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yandex.ru/yandsearch?source=psearch&amp;text=%D1%87%D0%B8%D1%81%D0%BB%D0%BE%20%D0%B4%D0%BE%D0%BB%D0%B5%D0%BA%20%D0%B0%20%D0%B0%D0%BF%D0%B5%D0%BB%D1%8C%D1%81%D0%B8%D0%BD%D0%B5&amp;pos=1&amp;rpt=simage&amp;lr=39&amp;uinfo=sw-1349-sh-630-fw-1124-fh-448-pd-1&amp;img_url=http%3A%2F%2Fimg1.liveinternet.ru%2Fimages%2Fattach%2Fb%2F4%2F103%2F224%2F103224909_102467563_soschitatdolkiapelsina.jpg-  число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долек в апельсине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yandex.ru/yandsearch?source=psearch&amp;uinfo=sw-1349-sh-630-fw-1124-fh-448-pd-1&amp;p=5&amp;text=%D1%87%D0%B8%D1%81%D0%BB%D0%BE%20%D0%B4%D0%BE%D0%BB%D0%B5%D0%BA%20%D0%B0%20%D0%B0%D0%BF%D0%B5%D0%BB%D1%8C%D1%81%D0%B8%D0%BD%D0%B5&amp;pos=178&amp;lr=39&amp;rpt=simage&amp;img_url=http%3A%2F%2Fimg1.liveinternet.ru%2Fimages%2Fattach%2Fb%2F4%2F103%2F224%2F103224935_102467574_soschitatdolkiapelsinanojka.jpg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число долек в апельсине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yandex.ru/yandsearch?like=http%3A%2F%2Fdic.academic.ru%2Fpreview%2F25457483%2Fpesochnitsa_(tekhnika).jpg&amp;text=%D0%BB%D0%BE%D0%BA%D0%BE%D0%BC%D0%BE%D1%82%D0%B8%D0%B2%20%D1%81%20%D0%BF%D0%B5%D1%81%D0%BA%D0%BE%D0%BC&amp;pos=7&amp;uinfo=sw-1349-sh-630-fw-1307-fh-448-pd-1&amp;rpt=simage&amp;img_url=http%3A%2F%2Fneruds.ru%2Fimg%2Fstaty%2Fpesok10%2F1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локомотив с песком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yandex.ru/yandsearch?text=%D0%BA%D0%B5%D0%BB%D1%8C%D1%82%D1%81%D0%BA%D0%B8%D0%B9%20%D0%BF%D0%BE%D0%B3%D0%BE%D0%B4%D0%BD%D1%8B%D0%B9%20%D0%BA%D0%B0%D0%BC%D0%B5%D0%BD%D1%8C&amp;pos=0&amp;rpt=simage&amp;lr=39&amp;noreask=1&amp;source=wiz&amp;uinfo=sw-607-sh-298-fw-765-fh-448-pd-1&amp;img_url=http%3A%2F%2Fgadaika.ru%2Fsites%2Fgadaika.ru%2Ffiles%2Fatt%2F97%2Fstone4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yandex.ru/yandsearch?source=wiz&amp;text=%D0%BA%D0%B5%D0%BB%D1%8C%D1%82%D1%81%D0%BA%D0%B8%D0%B9%20%D0%BF%D0%BE%D0%B3%D0%BE%D0%B4%D0%BD%D1%8B%D0%B9%20%D0%BA%D0%B0%D0%BC%D0%B5%D0%BD%D1%8C&amp;noreask=1&amp;pos=4&amp;rpt=simage&amp;lr=39&amp;uinfo=sw-1349-sh-630-fw-1124-fh-448-pd-1&amp;img_url=http%3A%2F%2Fcs304409.userapi.com%2Fu14248598%2F-14%2Fs_af4edc41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images.yandex.ru/yandsearch?source=wiz&amp;text=%D0%BA%D0%B5%D0%BB%D1%8C%D1%82%D1%81%D0%BA%D0%B8%D0%B9%20%D0%BF%D0%BE%D0%B3%D0%BE%D0%B4%D0%BD%D1%8B%D0%B9%20%D0%BA%D0%B0%D0%BC%D0%B5%D0%BD%D1%8C&amp;noreask=1&amp;pos=1&amp;rpt=simage&amp;lr=39&amp;uinfo=sw-1349-sh-630-fw-1124-fh-448-pd-1&amp;img_url=http%3A%2F%2Fsoftopirat.com%2Fuploads%2Fposts%2F2011-09%2Fthumbs%2F1317366741_3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–Кельтский погодный камень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http://forumsmile.ru/animation/weather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-анимированные картинки «Погода», «Шарики», «Цветы»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2-tub-ru.yandex.net/i?id=322189464-4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5292588" cy="3528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00192" y="5229200"/>
            <a:ext cx="1829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ЗУБЫ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то оставило этот след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072348"/>
            <a:ext cx="9144000" cy="378565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На картинке виден след,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оставленный чем-то или кем-то на песке.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Сможете ли вы угадать,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40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какое загадочное средств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</a:t>
            </a:r>
            <a:endParaRPr kumimoji="0" lang="ru-RU" sz="40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передвижения оставило этот след?</a:t>
            </a:r>
            <a:endParaRPr kumimoji="0" lang="ru-RU" sz="40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лед оливковой черепах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267200" cy="5534001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788024" y="620688"/>
            <a:ext cx="4104456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Этот след оставила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 оливковая черепаха,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возвращаясь в океан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 после того, как отложила яйца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на берегу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786770"/>
            <a:ext cx="7416824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4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Это ухо</a:t>
            </a:r>
            <a:r>
              <a:rPr kumimoji="0" lang="ru-RU" sz="4800" b="1" i="0" u="none" strike="noStrike" normalizeH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съедобное, потому  что оно из                       хлеба.</a:t>
            </a:r>
            <a:endParaRPr kumimoji="0" lang="ru-RU" sz="4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8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 каком блюде идёт речь?</a:t>
            </a:r>
            <a:endParaRPr kumimoji="0" lang="ru-RU" sz="48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7650" name="Picture 2" descr="http://im6-tub-ru.yandex.net/i?id=67633710-5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37112"/>
            <a:ext cx="1905000" cy="1428750"/>
          </a:xfrm>
          <a:prstGeom prst="rect">
            <a:avLst/>
          </a:prstGeom>
          <a:noFill/>
        </p:spPr>
      </p:pic>
      <p:pic>
        <p:nvPicPr>
          <p:cNvPr id="27652" name="Picture 4" descr="http://im0-tub-ru.yandex.net/i?id=350986096-4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437112"/>
            <a:ext cx="2524125" cy="1428750"/>
          </a:xfrm>
          <a:prstGeom prst="rect">
            <a:avLst/>
          </a:prstGeom>
          <a:noFill/>
        </p:spPr>
      </p:pic>
      <p:pic>
        <p:nvPicPr>
          <p:cNvPr id="27654" name="Picture 6" descr="http://img.pai.pt/mysite/media/45/71/0/7d0b2e8f-f485-40df-9e51-92df50c91f8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365104"/>
            <a:ext cx="2196752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.galya.ru/galya.ru/Pictures/ttp/2010/11/12/220946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869160"/>
            <a:ext cx="91440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Слово "пельмень" произошло от удмуртского "</a:t>
            </a:r>
            <a:r>
              <a:rPr lang="ru-RU" sz="3200" b="1" dirty="0" err="1" smtClean="0"/>
              <a:t>пель</a:t>
            </a:r>
            <a:r>
              <a:rPr lang="ru-RU" sz="3200" b="1" dirty="0" smtClean="0"/>
              <a:t>- нянь", что означает "ухо-хлеб</a:t>
            </a:r>
            <a:r>
              <a:rPr lang="ru-RU" dirty="0" smtClean="0"/>
              <a:t>"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m2-tub-ru.yandex.net/i?id=143029728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48680"/>
            <a:ext cx="4032448" cy="3086057"/>
          </a:xfrm>
          <a:prstGeom prst="rect">
            <a:avLst/>
          </a:prstGeom>
          <a:noFill/>
        </p:spPr>
      </p:pic>
      <p:pic>
        <p:nvPicPr>
          <p:cNvPr id="22534" name="Picture 6" descr="http://im8-tub-ru.yandex.net/i?id=160480451-5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48680"/>
            <a:ext cx="3552395" cy="3096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4437112"/>
            <a:ext cx="684076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ещё один правильный ответ – "ухо Амана". Это блюдо еврейской кухни, треугольное печенье с начинкой, обычно с маком или вареньем. </a:t>
            </a:r>
            <a:endParaRPr lang="ru-RU" sz="28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logs.wavy.com/files/2009/05/2009_hurricane_nam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3784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5042118"/>
            <a:ext cx="914400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Им стали давать человеческие имена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начиная с 1950 года, используя при этом буквы латинского алфавита.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 О чём идёт речь?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Подсказка: одно из имён - Катрина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rgbClr val="05F533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767</Words>
  <Application>Microsoft Office PowerPoint</Application>
  <PresentationFormat>Экран (4:3)</PresentationFormat>
  <Paragraphs>110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AV SYSTEM GROUP</cp:lastModifiedBy>
  <cp:revision>65</cp:revision>
  <dcterms:created xsi:type="dcterms:W3CDTF">2013-10-18T15:46:00Z</dcterms:created>
  <dcterms:modified xsi:type="dcterms:W3CDTF">2013-10-28T19:52:30Z</dcterms:modified>
</cp:coreProperties>
</file>