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29C7-7493-4961-B37D-A81C89E839EA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19DB-DF1D-44E0-9397-DC2B5F7A6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agazin.seti.ee/modules/Board/images_ann/4374-original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kst-sport.ru/d/73734/d/image016_3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467544" y="404664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1</a:t>
            </a:r>
            <a:endParaRPr lang="ru-RU" sz="4400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2699792" y="404664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2</a:t>
            </a:r>
            <a:endParaRPr lang="ru-RU" sz="4400" dirty="0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4932040" y="404664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3</a:t>
            </a:r>
            <a:endParaRPr lang="ru-RU" sz="4400" dirty="0"/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7092280" y="404664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4</a:t>
            </a:r>
            <a:endParaRPr lang="ru-RU" sz="4400" dirty="0"/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467544" y="2780928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5</a:t>
            </a:r>
            <a:endParaRPr lang="ru-RU" sz="4400" dirty="0"/>
          </a:p>
        </p:txBody>
      </p:sp>
      <p:sp>
        <p:nvSpPr>
          <p:cNvPr id="9" name="Скругленный прямоугольник 8">
            <a:hlinkClick r:id="rId8" action="ppaction://hlinksldjump"/>
          </p:cNvPr>
          <p:cNvSpPr/>
          <p:nvPr/>
        </p:nvSpPr>
        <p:spPr>
          <a:xfrm>
            <a:off x="2699792" y="2780928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6</a:t>
            </a:r>
            <a:endParaRPr lang="ru-RU" sz="4400" dirty="0"/>
          </a:p>
        </p:txBody>
      </p:sp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4932040" y="2780928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7</a:t>
            </a:r>
            <a:endParaRPr lang="ru-RU" sz="4400" dirty="0"/>
          </a:p>
        </p:txBody>
      </p:sp>
      <p:sp>
        <p:nvSpPr>
          <p:cNvPr id="11" name="Скругленный прямоугольник 10">
            <a:hlinkClick r:id="rId10" action="ppaction://hlinksldjump"/>
          </p:cNvPr>
          <p:cNvSpPr/>
          <p:nvPr/>
        </p:nvSpPr>
        <p:spPr>
          <a:xfrm>
            <a:off x="7092280" y="2780928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8</a:t>
            </a:r>
            <a:endParaRPr lang="ru-RU" sz="4400" dirty="0"/>
          </a:p>
        </p:txBody>
      </p:sp>
      <p:sp>
        <p:nvSpPr>
          <p:cNvPr id="12" name="Скругленный прямоугольник 11">
            <a:hlinkClick r:id="rId11" action="ppaction://hlinksldjump"/>
          </p:cNvPr>
          <p:cNvSpPr/>
          <p:nvPr/>
        </p:nvSpPr>
        <p:spPr>
          <a:xfrm>
            <a:off x="467544" y="4869160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9</a:t>
            </a:r>
            <a:endParaRPr lang="ru-RU" sz="4400" dirty="0"/>
          </a:p>
        </p:txBody>
      </p:sp>
      <p:sp>
        <p:nvSpPr>
          <p:cNvPr id="13" name="Скругленный прямоугольник 12">
            <a:hlinkClick r:id="rId12" action="ppaction://hlinksldjump"/>
          </p:cNvPr>
          <p:cNvSpPr/>
          <p:nvPr/>
        </p:nvSpPr>
        <p:spPr>
          <a:xfrm>
            <a:off x="2699792" y="4869160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10</a:t>
            </a:r>
            <a:endParaRPr lang="ru-RU" sz="4400" dirty="0"/>
          </a:p>
        </p:txBody>
      </p:sp>
      <p:sp>
        <p:nvSpPr>
          <p:cNvPr id="14" name="Скругленный прямоугольник 13">
            <a:hlinkClick r:id="rId13" action="ppaction://hlinksldjump"/>
          </p:cNvPr>
          <p:cNvSpPr/>
          <p:nvPr/>
        </p:nvSpPr>
        <p:spPr>
          <a:xfrm>
            <a:off x="4932040" y="4869160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11</a:t>
            </a:r>
            <a:endParaRPr lang="ru-RU" sz="4400" dirty="0"/>
          </a:p>
        </p:txBody>
      </p:sp>
      <p:sp>
        <p:nvSpPr>
          <p:cNvPr id="15" name="Скругленный прямоугольник 14">
            <a:hlinkClick r:id="rId14" action="ppaction://hlinksldjump"/>
          </p:cNvPr>
          <p:cNvSpPr/>
          <p:nvPr/>
        </p:nvSpPr>
        <p:spPr>
          <a:xfrm>
            <a:off x="7092280" y="4869160"/>
            <a:ext cx="1656184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№ 12</a:t>
            </a:r>
            <a:endParaRPr lang="ru-RU" sz="4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Сколько времени провел Юрий Гагарин в космосе?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7647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Спрашивает Коняшин Александр, 11 «А»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65313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108 мин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Спрашивает </a:t>
            </a:r>
            <a:r>
              <a:rPr lang="ru-RU" sz="2800" dirty="0" err="1" smtClean="0">
                <a:solidFill>
                  <a:srgbClr val="0070C0"/>
                </a:solidFill>
              </a:rPr>
              <a:t>Булеев</a:t>
            </a:r>
            <a:r>
              <a:rPr lang="ru-RU" sz="2800" dirty="0" smtClean="0">
                <a:solidFill>
                  <a:srgbClr val="0070C0"/>
                </a:solidFill>
              </a:rPr>
              <a:t> Александр 8 «А»: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Что называется парадом планет?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556792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Парад планет</a:t>
            </a:r>
            <a:r>
              <a:rPr lang="ru-RU" sz="2400" dirty="0" smtClean="0"/>
              <a:t> — астрономическое явление, во время которого определенное количество планет нашей Солнечной системы выстраивается в одну линию.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0912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Малый парад</a:t>
            </a:r>
            <a:r>
              <a:rPr lang="ru-RU" sz="2000" dirty="0" smtClean="0"/>
              <a:t> — астрономическое явление, во время которого четыре планеты выстраиваются в одну линию. К этим планетам относятся: Венера, Марс, Сатурн, Меркурий. Малый парад планет происходит 1 раз в год.</a:t>
            </a:r>
          </a:p>
          <a:p>
            <a:pPr algn="just"/>
            <a:r>
              <a:rPr lang="ru-RU" sz="2000" b="1" dirty="0" smtClean="0"/>
              <a:t>Большой парад</a:t>
            </a:r>
            <a:r>
              <a:rPr lang="ru-RU" sz="2000" dirty="0" smtClean="0"/>
              <a:t> — астрономическое явление, во время которого шесть планет выстраиваются в одну линию. К ним относятся: Земля, Венера, Юпитер, Марс, Сатурн, Уран. Большой парад планет происходит раз в 20 лет.</a:t>
            </a:r>
            <a:endParaRPr lang="ru-RU" sz="2000" dirty="0"/>
          </a:p>
        </p:txBody>
      </p:sp>
      <p:pic>
        <p:nvPicPr>
          <p:cNvPr id="22530" name="Picture 2" descr="http://kolyan.net/uploads/posts/2009-07/1248101280_143987-al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960440" cy="2964758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6948264" y="628193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7667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выступает ученик 8 «А»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Булеев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Александр.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85293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Какая традиция существует у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российских космонавтов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перед запуском в космос?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Известно, что у советских и российских космонавтов есть традиция – перед отлётом смотреть фильм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«Белое солнце пустыни».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Картинка 19 из 6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128792" cy="4146203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7199784" y="628193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выступает ученик 8 «А»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Булеев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Александр.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Космонавту в условиях невесомости нужно заниматься физическими упражнениями. Что лучше использовать для этого – эспандер или гантели?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а 15 из 530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00" b="14000"/>
          <a:stretch>
            <a:fillRect/>
          </a:stretch>
        </p:blipFill>
        <p:spPr bwMode="auto">
          <a:xfrm>
            <a:off x="467544" y="4697760"/>
            <a:ext cx="2880320" cy="2160240"/>
          </a:xfrm>
          <a:prstGeom prst="rect">
            <a:avLst/>
          </a:prstGeom>
          <a:noFill/>
        </p:spPr>
      </p:pic>
      <p:pic>
        <p:nvPicPr>
          <p:cNvPr id="9220" name="Picture 4" descr="Картинка 4 из 78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527534"/>
            <a:ext cx="3600400" cy="23304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>
                <a:latin typeface="Arial" pitchFamily="34" charset="0"/>
                <a:cs typeface="Arial" pitchFamily="34" charset="0"/>
              </a:rPr>
              <a:t>В космическом пространстве вес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пропадает, так как он равен массе умноженной на ускорение свободного падения. Масса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остаётся.</a:t>
            </a:r>
          </a:p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Лучше эспандер, т.к. гантели теряют 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вес.</a:t>
            </a:r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 rot="10800000">
            <a:off x="6948264" y="628193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играет учитель математики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Струкова Наталья Юрьевна.  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97000"/>
          <a:ext cx="835292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Стихотворение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Это же стихотворение на языке народа планеты Обезьян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Кошка ночью пошла гулять,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Видит ночью кошка – мышка,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Мышку кошка пошла поймать.</a:t>
                      </a:r>
                    </a:p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Ам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ту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ям</a:t>
                      </a:r>
                    </a:p>
                    <a:p>
                      <a:pPr algn="ctr"/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Ле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ту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му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ам</a:t>
                      </a:r>
                      <a:endParaRPr lang="ru-RU" sz="3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ле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бу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ам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94116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фрагмент словаря перевода русских слов на язык планеты Обезьян.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4 из 8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057524"/>
            <a:ext cx="5076825" cy="380047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46805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/>
                <a:gridCol w="23402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Кошка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Ночью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Пошла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Гулять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Мышка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Видит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Поймать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Ам</a:t>
                      </a:r>
                      <a:endParaRPr lang="ru-RU" sz="32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Ту</a:t>
                      </a:r>
                    </a:p>
                    <a:p>
                      <a:pPr algn="ctr"/>
                      <a:r>
                        <a:rPr lang="ru-RU" sz="32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  <a:endParaRPr lang="ru-RU" sz="32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Ям</a:t>
                      </a:r>
                    </a:p>
                    <a:p>
                      <a:pPr algn="ctr"/>
                      <a:r>
                        <a:rPr lang="ru-RU" sz="32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Ле</a:t>
                      </a:r>
                      <a:endParaRPr lang="ru-RU" sz="32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Му</a:t>
                      </a:r>
                      <a:endParaRPr lang="ru-RU" sz="32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Бу</a:t>
                      </a:r>
                      <a:endParaRPr lang="ru-RU" sz="32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827584" y="609329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играет учитель математики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Струкова Наталья Юрьевна.  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Перед стартом сидят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ряд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пять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космонавтов. Рональд сидит от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Антона через столько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же человек,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от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Андрея. Анатолий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сидит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 Антона на столько же человек, что и от Рональда.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Александр сидит между двумя космонавтами, которые полетят с ним в космос. Как их зовут?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Картинка 73 из 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65104"/>
            <a:ext cx="3276625" cy="23360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7272808" cy="54014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Андрей</a:t>
            </a:r>
          </a:p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Рональд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rot="10800000">
            <a:off x="7020272" y="609329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animals-in-space-01.jpg"/>
          <p:cNvPicPr>
            <a:picLocks noChangeAspect="1"/>
          </p:cNvPicPr>
          <p:nvPr/>
        </p:nvPicPr>
        <p:blipFill>
          <a:blip r:embed="rId2" cstate="print">
            <a:lum bright="73000" contrast="-73000"/>
          </a:blip>
          <a:stretch>
            <a:fillRect/>
          </a:stretch>
        </p:blipFill>
        <p:spPr>
          <a:xfrm>
            <a:off x="0" y="0"/>
            <a:ext cx="923226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0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/>
              <a:t>До Гагарина на ракетах летало десятка три собак, и ещё около десяти на искусственных спутниках.  Дворняжка </a:t>
            </a:r>
            <a:r>
              <a:rPr lang="ru-RU" sz="2000" b="1" dirty="0" smtClean="0">
                <a:solidFill>
                  <a:srgbClr val="C00000"/>
                </a:solidFill>
              </a:rPr>
              <a:t>Лайка</a:t>
            </a:r>
            <a:r>
              <a:rPr lang="ru-RU" sz="2000" b="1" dirty="0" smtClean="0"/>
              <a:t> полетела только в 1957 году. К её полёту готовились почти десять лет. Лайка вышла на орбиту на втором по счёту спутнике 3 ноября 1957 года. </a:t>
            </a:r>
          </a:p>
          <a:p>
            <a:pPr indent="457200" algn="just"/>
            <a:r>
              <a:rPr lang="ru-RU" sz="2000" dirty="0" smtClean="0"/>
              <a:t>Перед полётом Лайке сделали операцию, в ходе которой установили датчики дыхания на рёбра и датчик пульса около сонной артерии.</a:t>
            </a:r>
          </a:p>
          <a:p>
            <a:pPr indent="457200" algn="just"/>
            <a:r>
              <a:rPr lang="ru-RU" sz="2000" dirty="0" smtClean="0"/>
              <a:t>Когда Лайка была уже на Байконуре, её сажали на несколько часов в кабину, где она привыкала к кормушке, ношению датчиков, комбинезона, ассенизационному устройству и нахождению в замкнутом пространстве.</a:t>
            </a:r>
          </a:p>
          <a:p>
            <a:pPr indent="457200" algn="just"/>
            <a:r>
              <a:rPr lang="ru-RU" sz="2000" dirty="0" smtClean="0"/>
              <a:t>Комбинезон Лайки крепился к контейнеру маленькими </a:t>
            </a:r>
            <a:r>
              <a:rPr lang="ru-RU" sz="2000" dirty="0" err="1" smtClean="0"/>
              <a:t>тросиками</a:t>
            </a:r>
            <a:r>
              <a:rPr lang="ru-RU" sz="2000" dirty="0" smtClean="0"/>
              <a:t>. Их длина позволяла принимать Лайке лежачее, сидячее положение, а также немного передвигаться назад—вперёд. В нижней трети </a:t>
            </a:r>
            <a:r>
              <a:rPr lang="ru-RU" sz="2000" dirty="0" err="1" smtClean="0"/>
              <a:t>тросиков</a:t>
            </a:r>
            <a:r>
              <a:rPr lang="ru-RU" sz="2000" dirty="0" smtClean="0"/>
              <a:t> стояли контактно-реостатные датчики, назначением которых была регистрация двигательной активности.</a:t>
            </a:r>
          </a:p>
          <a:p>
            <a:pPr indent="457200" algn="just"/>
            <a:r>
              <a:rPr lang="ru-RU" sz="2000" dirty="0" smtClean="0"/>
              <a:t>К Лайке земная слава пришла уже после смерти. История этой собаки трогает людей и сегодня. Писатели-фантасты сочиняют истории о спасении Лайки инопланетянами, рок-музыканты посвящают ей песни, от имени Лайки пишут </a:t>
            </a:r>
            <a:r>
              <a:rPr lang="ru-RU" sz="2000" dirty="0" err="1" smtClean="0"/>
              <a:t>блоги</a:t>
            </a:r>
            <a:r>
              <a:rPr lang="ru-RU" sz="2000" dirty="0" smtClean="0"/>
              <a:t> в интернете... </a:t>
            </a:r>
          </a:p>
          <a:p>
            <a:pPr indent="457200" algn="just"/>
            <a:r>
              <a:rPr lang="ru-RU" sz="2000" dirty="0" smtClean="0"/>
              <a:t>У Института военной медицины первому четвероногому космонавту поставлен памятник.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373216"/>
            <a:ext cx="8388424" cy="1015663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погибла Лайка?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выступает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Юсипова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Диана Олеговна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6" grpId="1"/>
      <p:bldP spid="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Известно, что при движении со скоростью, близкой к скорости света, не действует геометрия Евклида, которую мы изучаем в школе, а действует геометрия Лобачевского. В геометрии Евклида аксиома параллельности звучит так: Через точку, не лежащую на данной прямой, проходит единственная прямая, параллельная данной. </a:t>
            </a:r>
          </a:p>
          <a:p>
            <a:pPr indent="45720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А как эта аксиома параллельности формулируется в геометрии Лобачевского?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играют ученики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класса «А»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Через точку, не лежащую на данной прямой,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проходит по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крайней мере 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две прямых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параллельных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данной.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а 25 из 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6794592" cy="266429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7020272" y="609329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4969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Герои сериала «Звездные войны» Люк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Скайуокер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 Ханом,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Чубаккой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принцессой Леей попали в плен на планете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Беспин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 Они оказались  в помещении,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 имеющем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видимых выходов. У робота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R2-D2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осталась небольшая часть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телепортационного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портала в форме прямоугольника. Эта часть была мала (примерно 20 на 30 см).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а 183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105" y="3140968"/>
            <a:ext cx="4847895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764572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того, чтобы можно было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телепортироваться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необходимо пройти (пролезть) в портал. У принцессы Леи были маникюрные ножницы, которыми можно было прорезать отверстие в портале. Главное, портал должен быть замкнутой линией.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Помогите героям правильно прорезать отверстие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телепортации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Вопрос задает учитель информатики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Коткова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Лидия Леонидовна.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1763688" y="3717032"/>
            <a:ext cx="6840760" cy="2736304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Картинка 15 из 2927"/>
          <p:cNvPicPr>
            <a:picLocks noChangeAspect="1" noChangeArrowheads="1"/>
          </p:cNvPicPr>
          <p:nvPr/>
        </p:nvPicPr>
        <p:blipFill>
          <a:blip r:embed="rId2" cstate="print"/>
          <a:srcRect b="10226"/>
          <a:stretch>
            <a:fillRect/>
          </a:stretch>
        </p:blipFill>
        <p:spPr bwMode="auto">
          <a:xfrm>
            <a:off x="4067944" y="476672"/>
            <a:ext cx="3924300" cy="2736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3933056"/>
            <a:ext cx="6408712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511660" y="4905164"/>
            <a:ext cx="16561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907704" y="5445224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591780" y="4833156"/>
            <a:ext cx="1800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023828" y="5481228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599892" y="4833156"/>
            <a:ext cx="1800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031940" y="5481228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608004" y="4833156"/>
            <a:ext cx="1800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112060" y="5481228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688124" y="4833156"/>
            <a:ext cx="1800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264188" y="5481228"/>
            <a:ext cx="1944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642274">
            <a:off x="2150945" y="2957356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ym typeface="Wingdings"/>
              </a:rPr>
              <a:t></a:t>
            </a:r>
            <a:endParaRPr lang="ru-RU" sz="8000" b="1" dirty="0"/>
          </a:p>
        </p:txBody>
      </p:sp>
      <p:sp>
        <p:nvSpPr>
          <p:cNvPr id="31" name="Стрелка вправо 30">
            <a:hlinkClick r:id="rId3" action="ppaction://hlinksldjump"/>
          </p:cNvPr>
          <p:cNvSpPr/>
          <p:nvPr/>
        </p:nvSpPr>
        <p:spPr>
          <a:xfrm rot="10800000">
            <a:off x="611560" y="404664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915816" y="6453336"/>
            <a:ext cx="43204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0423290">
            <a:off x="6615440" y="5693660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ym typeface="Wingdings"/>
              </a:rPr>
              <a:t></a:t>
            </a:r>
            <a:endParaRPr lang="ru-RU" sz="8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Существует легенда о греческом  изобретателе Дедале и его племяннике, очень талантливом юноше, который придумал гончарный круг, первую в мире пилу и то, что лежит в этом ящике. За это он поплатился жизнью, т.к. завистливый дядя столкнул его с высокого городского вала. Этот самый древний предмет пролежал в земле 2000 лет. Под пеплом Помпеи археологи обнаружили много таких предметов, изготовленных из бронзы. За многие сотни лет конструкция этого предмета практически не изменилась. Настолько она совершенна!</a:t>
            </a:r>
          </a:p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Осталось добавить, что без этого предмета не было бы никаких космических путешествий.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 rot="10800000">
            <a:off x="6876256" y="5877272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35088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играет учитель математики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Струкова Наталья Юрьевна.  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8343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Пилотируемые полёты за пределы земной орбиты выполнялись только астронавтами США по лунной пилотируемой космической программе «Аполлон». Первый полёт за пределы орбиты Земли выполнил в 1968 году экипаж космического корабля «Аполлон-8», совершивший облёт Луны. Посадка на Луну и возвращение на Землю выполнялась 6 раз астронавтами из экипажей кораблей США «Аполлон-11—17» (за исключением «Аполлон-13») с 16 июля 1969 года.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люди, не верящие в то, что на самом деле была посадка на Луну. Они утверждают, например, что на фото не видно воронки под садившимся модулем.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Внимание, вопрос!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 ли, что 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садившимся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модулем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воронки?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Файл:Apoll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600399" cy="2831244"/>
          </a:xfrm>
          <a:prstGeom prst="rect">
            <a:avLst/>
          </a:prstGeom>
          <a:noFill/>
        </p:spPr>
      </p:pic>
      <p:pic>
        <p:nvPicPr>
          <p:cNvPr id="38916" name="Picture 4" descr="Файл:AS11-40-5850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89040"/>
            <a:ext cx="2843808" cy="28725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 знатоков играет учитель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физики 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Безродный Михаил Максимович. 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айл:Apollo11.png"/>
          <p:cNvPicPr>
            <a:picLocks noChangeAspect="1" noChangeArrowheads="1"/>
          </p:cNvPicPr>
          <p:nvPr/>
        </p:nvPicPr>
        <p:blipFill>
          <a:blip r:embed="rId2" cstate="print"/>
          <a:srcRect b="17964"/>
          <a:stretch>
            <a:fillRect/>
          </a:stretch>
        </p:blipFill>
        <p:spPr bwMode="auto">
          <a:xfrm>
            <a:off x="1763688" y="1772816"/>
            <a:ext cx="5648325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Воронки и не должно быть, т.к. давление на грунт менее 0,1 атмосферы.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7199784" y="628193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332656"/>
            <a:ext cx="35283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/>
              <a:t>Лайка погибла, потому что искусственный спутник ещё не имел системы спуска на землю... </a:t>
            </a:r>
          </a:p>
          <a:p>
            <a:pPr indent="457200" algn="just"/>
            <a:r>
              <a:rPr lang="ru-RU" sz="2800" dirty="0" smtClean="0"/>
              <a:t>Лайка была жива в течение четырёх витков вокруг Земли. Лайка погибла в полете (спустя 5-7 часов после старта). Причиной стали стресс и перегрев.</a:t>
            </a:r>
            <a:endParaRPr lang="ru-RU" sz="2800" dirty="0"/>
          </a:p>
        </p:txBody>
      </p:sp>
      <p:pic>
        <p:nvPicPr>
          <p:cNvPr id="3" name="Picture 2" descr="http://otvetin.ru/uploads/posts/2010-02/1266614364_pamyatnik-laj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63606" cy="6192688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6948264" y="628193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8460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 в становлении космонавтики принимало участие более 30 собак. За 9 лет было совершено 29 запусков. 15 собак совершили по два и более полета. За весь период экспериментов, с июля 1951 по сентябрь 1960 года, погибло восемнадцать собак. Последний запуск в космос перед полётом Ю.А.Гагарина совершила собака Звездочка. За 17 дней до полёта Гагарина был запущен последний испытательный корабль-спутник с собачкой Звездочкой на борту. Кстати, считается, что имя Звездочка дал собаке сам Юрий Гагарин. До полета в космос ее звали Удача. 25 марта 1961 г. Звездочку на корабле-спутнике Восток 3КА №2 с космодрома Байконур отправили в космос. </a:t>
            </a:r>
          </a:p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Мало кто знает, что в корабле-спутнике собачка была не одна. В компании со Звездочкой, летели мыши, морские свинки, растения. А так же с ней летел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Иваныч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Восток 3КА №2 был выведен на орбиту 25 марта 1961 года. Бортовая аппаратура корабля работала в полете нормально. Звездочка совершила один оборот вокруг Земли. Через 1,92 часа после старта корабль был сведен с орбиты, контейнер с собакой Звездочкой находился в спускаемом аппарате, после приземления Звездочка тихонько сидела в отдельном отсеке за закрытой крышкой. А Иван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Иваныч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катапультировался в кресле космонавта.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589240"/>
            <a:ext cx="8224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Кем был Иван Иванович?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88" y="-9015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знатоков выступает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Юсипова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Диана Олеговна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88640"/>
            <a:ext cx="5364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 ней летал Иван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Иваныч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манекен космонавта, внутрь которого была вшита капсула с человеческой кровью. Это было сделано для того, чтобы проверить, не изменится ли состав крови, и как в принципе человек может выдержать такие перегрузки.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www.finnougoria.ru/upload/iblock/347/2.jpg"/>
          <p:cNvPicPr>
            <a:picLocks noChangeAspect="1" noChangeArrowheads="1"/>
          </p:cNvPicPr>
          <p:nvPr/>
        </p:nvPicPr>
        <p:blipFill>
          <a:blip r:embed="rId2" cstate="print"/>
          <a:srcRect b="5101"/>
          <a:stretch>
            <a:fillRect/>
          </a:stretch>
        </p:blipFill>
        <p:spPr bwMode="auto">
          <a:xfrm>
            <a:off x="0" y="0"/>
            <a:ext cx="3631262" cy="4594728"/>
          </a:xfrm>
          <a:prstGeom prst="rect">
            <a:avLst/>
          </a:prstGeom>
          <a:noFill/>
        </p:spPr>
      </p:pic>
      <p:pic>
        <p:nvPicPr>
          <p:cNvPr id="15365" name="Picture 5" descr="Картинка 3 из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5076825" cy="3095625"/>
          </a:xfrm>
          <a:prstGeom prst="rect">
            <a:avLst/>
          </a:prstGeom>
          <a:noFill/>
        </p:spPr>
      </p:pic>
      <p:pic>
        <p:nvPicPr>
          <p:cNvPr id="15367" name="Picture 7" descr="Картинка 1 из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50853"/>
            <a:ext cx="3925449" cy="2607147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rot="10800000">
            <a:off x="6948264" y="628193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 знатоков играет ученик 5 «В»</a:t>
            </a:r>
          </a:p>
          <a:p>
            <a:pPr algn="ctr"/>
            <a:r>
              <a:rPr lang="ru-RU" sz="4800" b="1" cap="none" spc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Матюхин Павел</a:t>
            </a:r>
            <a:endParaRPr lang="ru-RU" sz="4800" b="1" cap="none" spc="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99695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Среди астронавтов НАССА было много женщин (46). Сколько было в нашей стране женщин-космонавтов, назовите их?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4984"/>
            <a:ext cx="4137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Терешкова Валентина Владимировна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16.06.1963 (в космосе 2с.22ч.50м)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0650" y="3212976"/>
            <a:ext cx="35531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Савицкая Светлана Евгеньевна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19.08.1982 и 17.07.1984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 в открытый космос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в космосе  19с.17ч.07м.00с.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373216"/>
            <a:ext cx="3602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Кондакова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03.10.1994 и 15.05.1997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в космосе 178с.10ч.42м.23с.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а 1 из 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9908" y="92766"/>
            <a:ext cx="2088232" cy="3176018"/>
          </a:xfrm>
          <a:prstGeom prst="rect">
            <a:avLst/>
          </a:prstGeom>
          <a:noFill/>
        </p:spPr>
      </p:pic>
      <p:pic>
        <p:nvPicPr>
          <p:cNvPr id="17412" name="Picture 4" descr="Картинка 13 из 1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47" y="136309"/>
            <a:ext cx="2823185" cy="3163232"/>
          </a:xfrm>
          <a:prstGeom prst="rect">
            <a:avLst/>
          </a:prstGeom>
          <a:noFill/>
        </p:spPr>
      </p:pic>
      <p:pic>
        <p:nvPicPr>
          <p:cNvPr id="17414" name="Picture 6" descr="Картинка 11 из 3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995936" cy="2638968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rot="10800000">
            <a:off x="7199784" y="6281936"/>
            <a:ext cx="194421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4912" y="0"/>
            <a:ext cx="72601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Блиц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вопроса по 20 сек.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Матюхин Павел, 5 «В»: 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ком эти стихи?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204864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Знаете, каким он парнем был,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на лёд он с клюшкой выходил,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он песни пел, весел был и смел,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азартно жить хотел!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4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4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4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7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24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24928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Юрий Гагарин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Картинка 5 из 2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3741"/>
            <a:ext cx="4392488" cy="6342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1388</Words>
  <Application>Microsoft Office PowerPoint</Application>
  <PresentationFormat>Экран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Лидия</cp:lastModifiedBy>
  <cp:revision>51</cp:revision>
  <dcterms:created xsi:type="dcterms:W3CDTF">2011-04-13T10:32:58Z</dcterms:created>
  <dcterms:modified xsi:type="dcterms:W3CDTF">2011-04-14T21:56:06Z</dcterms:modified>
</cp:coreProperties>
</file>