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A4B423D-F8F6-473D-85E7-826A931940AB}" type="datetimeFigureOut">
              <a:rPr lang="ru-RU" smtClean="0"/>
              <a:t>13.05.2012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80F0D0-4EF9-4260-9091-0688E3408C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4760169"/>
          </a:xfrm>
        </p:spPr>
        <p:txBody>
          <a:bodyPr/>
          <a:lstStyle/>
          <a:p>
            <a:r>
              <a:rPr lang="ru-RU" b="1" dirty="0"/>
              <a:t>Итоговая комплексная работа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1 класс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944816" cy="1219200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err="1" smtClean="0">
                <a:solidFill>
                  <a:srgbClr val="333333"/>
                </a:solidFill>
                <a:latin typeface="Times New Roman"/>
                <a:ea typeface="Calibri"/>
              </a:rPr>
              <a:t>Недоводиева</a:t>
            </a:r>
            <a:r>
              <a:rPr lang="ru-RU" sz="1600" b="1" dirty="0" smtClean="0">
                <a:solidFill>
                  <a:srgbClr val="333333"/>
                </a:solidFill>
                <a:latin typeface="Times New Roman"/>
                <a:ea typeface="Calibri"/>
              </a:rPr>
              <a:t> Г.В. - 	     		учитель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Calibri"/>
              </a:rPr>
              <a:t>начальных классов   	</a:t>
            </a:r>
            <a:r>
              <a:rPr lang="ru-RU" sz="1600" b="1" dirty="0" smtClean="0">
                <a:solidFill>
                  <a:srgbClr val="333333"/>
                </a:solidFill>
                <a:latin typeface="Times New Roman"/>
                <a:ea typeface="Calibri"/>
              </a:rPr>
              <a:t>	МБОУ СОШ №2 </a:t>
            </a:r>
          </a:p>
          <a:p>
            <a:pPr algn="r"/>
            <a:r>
              <a:rPr lang="ru-RU" sz="1600" b="1" dirty="0" smtClean="0">
                <a:solidFill>
                  <a:srgbClr val="333333"/>
                </a:solidFill>
                <a:latin typeface="Times New Roman"/>
                <a:ea typeface="Calibri"/>
              </a:rPr>
              <a:t>		</a:t>
            </a:r>
            <a:r>
              <a:rPr lang="ru-RU" sz="1600" b="1" dirty="0" err="1" smtClean="0">
                <a:solidFill>
                  <a:srgbClr val="333333"/>
                </a:solidFill>
                <a:latin typeface="Times New Roman"/>
                <a:ea typeface="Calibri"/>
              </a:rPr>
              <a:t>г.Дальнереченск</a:t>
            </a:r>
            <a:r>
              <a:rPr lang="ru-RU" sz="1600" b="1" dirty="0" smtClean="0">
                <a:solidFill>
                  <a:srgbClr val="333333"/>
                </a:solidFill>
                <a:latin typeface="Times New Roman"/>
                <a:ea typeface="Calibri"/>
              </a:rPr>
              <a:t> 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8953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 9.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238608"/>
              </p:ext>
            </p:extLst>
          </p:nvPr>
        </p:nvGraphicFramePr>
        <p:xfrm>
          <a:off x="457200" y="1628800"/>
          <a:ext cx="8229600" cy="1224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 дереве сидели 6 грачей и 4 скворца, а ласточек столько, сколько грачей и скворцов вместе. Сколько ласточек на дереве?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Ответ_____________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25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51200"/>
            <a:ext cx="7632848" cy="176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13176"/>
            <a:ext cx="7488832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20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885950" y="333375"/>
            <a:ext cx="7258050" cy="5792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91452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8" y="31304"/>
            <a:ext cx="5891109" cy="6808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Найди </a:t>
            </a:r>
            <a:r>
              <a:rPr lang="ru-RU" dirty="0"/>
              <a:t>в тексте и спиши  последнее предложение. Проверь. Если надо, исправь.</a:t>
            </a:r>
          </a:p>
          <a:p>
            <a:r>
              <a:rPr lang="ru-RU" dirty="0"/>
              <a:t>____________________________________________________________</a:t>
            </a:r>
          </a:p>
          <a:p>
            <a:r>
              <a:rPr lang="ru-RU" dirty="0"/>
              <a:t>____________________________________________________________</a:t>
            </a:r>
          </a:p>
          <a:p>
            <a:r>
              <a:rPr lang="ru-RU" dirty="0"/>
              <a:t>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849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88" y="166688"/>
            <a:ext cx="6573837" cy="652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0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полянке 9 бабочек, а муравьёв на 5 больше, чем бабочек. Сколько муравьёв на полянке? Запиши получившееся число.</a:t>
            </a:r>
          </a:p>
          <a:p>
            <a:r>
              <a:rPr lang="ru-RU" b="1" u="sng" dirty="0"/>
              <a:t>Ответ</a:t>
            </a:r>
            <a:r>
              <a:rPr lang="ru-RU" dirty="0"/>
              <a:t>:	</a:t>
            </a:r>
            <a:r>
              <a:rPr lang="ru-RU" b="1" dirty="0"/>
              <a:t>________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 5.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729965" cy="44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 6.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272808" cy="4425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1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ДОПОЛНИТЕЛЬНЫЕ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Задание 7. </a:t>
            </a:r>
            <a:r>
              <a:rPr lang="ru-RU" dirty="0"/>
              <a:t>Найди признаки сезонных изменений, перечисленные в тексте. Почему наступает весна? Выбери правильные ответы, отметь.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/>
              <a:t>                      ярче светит солнце и становится теплее</a:t>
            </a:r>
          </a:p>
          <a:p>
            <a:pPr marL="0" indent="0">
              <a:buNone/>
            </a:pPr>
            <a:r>
              <a:rPr lang="ru-RU" dirty="0"/>
              <a:t>                      тает снег и бегут ручьи</a:t>
            </a:r>
          </a:p>
          <a:p>
            <a:pPr marL="0" indent="0">
              <a:buNone/>
            </a:pPr>
            <a:r>
              <a:rPr lang="ru-RU" dirty="0"/>
              <a:t>                      улетают птицы на </a:t>
            </a:r>
            <a:r>
              <a:rPr lang="ru-RU" dirty="0" smtClean="0"/>
              <a:t>юг</a:t>
            </a:r>
          </a:p>
          <a:p>
            <a:pPr marL="0" indent="0">
              <a:buNone/>
            </a:pPr>
            <a:r>
              <a:rPr lang="ru-RU" dirty="0"/>
              <a:t>                      опадают листья с </a:t>
            </a:r>
            <a:r>
              <a:rPr lang="ru-RU" dirty="0" smtClean="0"/>
              <a:t>деревьев</a:t>
            </a:r>
          </a:p>
          <a:p>
            <a:pPr marL="0" indent="0">
              <a:buNone/>
            </a:pPr>
            <a:r>
              <a:rPr lang="ru-RU" dirty="0"/>
              <a:t>                      надулись почки на деревьях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826" y="3608388"/>
            <a:ext cx="5715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4148757"/>
            <a:ext cx="5730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742" y="4509120"/>
            <a:ext cx="5730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13176"/>
            <a:ext cx="5730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517232"/>
            <a:ext cx="5730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7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1124744"/>
          </a:xfrm>
        </p:spPr>
        <p:txBody>
          <a:bodyPr/>
          <a:lstStyle/>
          <a:p>
            <a:r>
              <a:rPr lang="ru-RU" b="1" dirty="0"/>
              <a:t>Задание 8. </a:t>
            </a:r>
            <a:endParaRPr lang="ru-RU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052" y="1141916"/>
            <a:ext cx="5722404" cy="552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3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</TotalTime>
  <Words>118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Итоговая комплексная работа 1 класс</vt:lpstr>
      <vt:lpstr>Презентация PowerPoint</vt:lpstr>
      <vt:lpstr>Задание 2.</vt:lpstr>
      <vt:lpstr>Презентация PowerPoint</vt:lpstr>
      <vt:lpstr>Задание 4.</vt:lpstr>
      <vt:lpstr>Задание 5.</vt:lpstr>
      <vt:lpstr>Задание 6.</vt:lpstr>
      <vt:lpstr>ДОПОЛНИТЕЛЬНЫЕ ЗАДАНИЯ</vt:lpstr>
      <vt:lpstr>Задание 8. </vt:lpstr>
      <vt:lpstr>Задание 9.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комплексная работа</dc:title>
  <dc:creator>Admin</dc:creator>
  <cp:lastModifiedBy>Admin</cp:lastModifiedBy>
  <cp:revision>3</cp:revision>
  <dcterms:created xsi:type="dcterms:W3CDTF">2012-05-10T08:36:45Z</dcterms:created>
  <dcterms:modified xsi:type="dcterms:W3CDTF">2012-05-12T23:10:39Z</dcterms:modified>
</cp:coreProperties>
</file>