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5" r:id="rId16"/>
    <p:sldId id="277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A9A33-31D0-44B6-B8CC-3D07FB51F82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6D165-67F1-4926-9D2D-8839BB1DB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D165-67F1-4926-9D2D-8839BB1DB9E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DD5D73-90E0-4733-B701-8B6AB0050096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C622C7-D941-4C43-9D8E-CF8ED8FEA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Виды придаточных предложений. СПП с придаточными определительными.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Урок русского языка в 9 классе Учитель Рябуха Марина Николаевна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2476500" cy="247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 теоретического материала (страница 20, пункт </a:t>
            </a:r>
            <a:r>
              <a:rPr lang="en-US" dirty="0" smtClean="0"/>
              <a:t>I</a:t>
            </a:r>
            <a:r>
              <a:rPr lang="ru-RU" dirty="0" smtClean="0"/>
              <a:t>, 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7" name="Рисунок 6" descr="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1" y="2357430"/>
            <a:ext cx="5072098" cy="431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929222"/>
          </a:xfrm>
        </p:spPr>
        <p:txBody>
          <a:bodyPr/>
          <a:lstStyle/>
          <a:p>
            <a:r>
              <a:rPr lang="ru-RU" dirty="0" smtClean="0"/>
              <a:t>Группа № 1.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Задание: рассмотрите репродукцию картины К.Ф.Юона «Весенний солнечный день». Составьте мини-текст, используя придаточные определительные.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124018488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"/>
            <a:ext cx="165417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857628"/>
            <a:ext cx="59245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Группа № 2.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Задание: составьте предложения по схемам.</a:t>
            </a:r>
          </a:p>
          <a:p>
            <a:r>
              <a:rPr lang="en-US" dirty="0" smtClean="0"/>
              <a:t>[</a:t>
            </a:r>
            <a:r>
              <a:rPr lang="ru-RU" dirty="0" smtClean="0"/>
              <a:t>…тот</a:t>
            </a:r>
            <a:r>
              <a:rPr lang="en-US" dirty="0" smtClean="0"/>
              <a:t>]</a:t>
            </a:r>
            <a:r>
              <a:rPr lang="ru-RU" dirty="0" smtClean="0"/>
              <a:t>, (который).</a:t>
            </a:r>
          </a:p>
          <a:p>
            <a:r>
              <a:rPr lang="en-US" dirty="0" smtClean="0"/>
              <a:t>[</a:t>
            </a:r>
            <a:r>
              <a:rPr lang="ru-RU" dirty="0" smtClean="0"/>
              <a:t>…такой</a:t>
            </a:r>
            <a:r>
              <a:rPr lang="en-US" dirty="0" smtClean="0"/>
              <a:t>]</a:t>
            </a:r>
            <a:r>
              <a:rPr lang="ru-RU" dirty="0" smtClean="0"/>
              <a:t>, (который, какой…).</a:t>
            </a:r>
          </a:p>
          <a:p>
            <a:r>
              <a:rPr lang="en-US" dirty="0" smtClean="0"/>
              <a:t>[</a:t>
            </a:r>
            <a:r>
              <a:rPr lang="ru-RU" dirty="0" smtClean="0"/>
              <a:t>…кто</a:t>
            </a:r>
            <a:r>
              <a:rPr lang="en-US" dirty="0" smtClean="0"/>
              <a:t>]</a:t>
            </a:r>
            <a:r>
              <a:rPr lang="ru-RU" dirty="0" smtClean="0"/>
              <a:t>, (тот…).</a:t>
            </a:r>
            <a:endParaRPr lang="ru-RU" dirty="0"/>
          </a:p>
        </p:txBody>
      </p:sp>
      <p:pic>
        <p:nvPicPr>
          <p:cNvPr id="4" name="Рисунок 3" descr="teach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929066"/>
            <a:ext cx="2571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Группа № 3.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Задание: используя придаточные определительные или обособленные причастные обороты, дайте определение ромбу, имени существительному.</a:t>
            </a:r>
          </a:p>
          <a:p>
            <a:r>
              <a:rPr lang="ru-RU" u="sng" dirty="0" smtClean="0"/>
              <a:t>Например: Имя прилагательное – это часть речи, которая отвечает на вопросы какой? чей? и обозначает признак предмета.</a:t>
            </a:r>
            <a:endParaRPr lang="ru-RU" u="sng" dirty="0"/>
          </a:p>
        </p:txBody>
      </p:sp>
      <p:pic>
        <p:nvPicPr>
          <p:cNvPr id="4" name="Рисунок 3" descr="1203704376_teach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572008"/>
            <a:ext cx="150019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Готовимся к  ГИА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B5</a:t>
            </a:r>
            <a:endParaRPr lang="ru-RU" dirty="0"/>
          </a:p>
          <a:p>
            <a:r>
              <a:rPr lang="ru-RU" dirty="0"/>
              <a:t>В приведенном ниже предложении из прочитанного текста пронумерованы все запятые. Выпишите цифры, обозначающие запятые между однородными членами предложения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i="1" dirty="0"/>
              <a:t>Дюма водил Андерсена по дешевым парижским театрам,(1) а однажды Андерсен видел,(2) как Дюма писал свой очередной роман,(3) то громко переругиваясь с его героями,(4) то покатываясь от хохота.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j03701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2286015" cy="235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/>
          <a:lstStyle/>
          <a:p>
            <a:r>
              <a:rPr lang="ru-RU" dirty="0" smtClean="0"/>
              <a:t>                 Готовимся к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b="1" dirty="0"/>
              <a:t>B7</a:t>
            </a:r>
            <a:endParaRPr lang="ru-RU" dirty="0"/>
          </a:p>
          <a:p>
            <a:r>
              <a:rPr lang="ru-RU" dirty="0"/>
              <a:t>В приведенном ниже предложении из прочитанного текста пронумерованы все запятые. Выпишите цифры, обозначающие запятые между частями </a:t>
            </a:r>
            <a:r>
              <a:rPr lang="ru-RU" b="1" dirty="0"/>
              <a:t>сложноподчинённого </a:t>
            </a:r>
            <a:r>
              <a:rPr lang="ru-RU" dirty="0"/>
              <a:t>предложения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i="1" dirty="0"/>
              <a:t>Они вызвали ураган негодования среди шкиперов парусных кораблей,(1) и,(2) когда пароходы,(3) надымив на весь пролив,(4) смущенно проходили сквозь строй парусников,(5) их подвергали неслыханным насмешкам.</a:t>
            </a:r>
            <a:endParaRPr lang="ru-RU" dirty="0"/>
          </a:p>
        </p:txBody>
      </p:sp>
      <p:pic>
        <p:nvPicPr>
          <p:cNvPr id="4" name="Рисунок 3" descr="j03701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"/>
            <a:ext cx="250033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Готовимся к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b="1" dirty="0"/>
              <a:t>B8</a:t>
            </a:r>
            <a:endParaRPr lang="ru-RU" dirty="0"/>
          </a:p>
          <a:p>
            <a:r>
              <a:rPr lang="ru-RU" dirty="0"/>
              <a:t>Выпишите из предложения 21 словосочетание, в котором слова соединяются способом </a:t>
            </a:r>
            <a:r>
              <a:rPr lang="ru-RU" b="1" dirty="0"/>
              <a:t>примыкание</a:t>
            </a:r>
            <a:r>
              <a:rPr lang="ru-RU" b="1" dirty="0" smtClean="0"/>
              <a:t>.</a:t>
            </a:r>
            <a:endParaRPr lang="ru-RU" dirty="0"/>
          </a:p>
          <a:p>
            <a:r>
              <a:rPr lang="ru-RU" dirty="0" smtClean="0"/>
              <a:t>                                                                                                                        (</a:t>
            </a:r>
            <a:r>
              <a:rPr lang="ru-RU" dirty="0"/>
              <a:t>21)Он напрягал память и вздыхал: как жаль, что ночное треньканье деревянного дома нельзя сейчас </a:t>
            </a:r>
            <a:r>
              <a:rPr lang="ru-RU" dirty="0" smtClean="0"/>
              <a:t>проиграть</a:t>
            </a:r>
            <a:endParaRPr lang="ru-RU" dirty="0"/>
          </a:p>
        </p:txBody>
      </p:sp>
      <p:pic>
        <p:nvPicPr>
          <p:cNvPr id="4" name="Рисунок 3" descr="j03701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1"/>
            <a:ext cx="2214579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/>
          <a:lstStyle/>
          <a:p>
            <a:r>
              <a:rPr lang="ru-RU" dirty="0" smtClean="0"/>
              <a:t>В5 – 4</a:t>
            </a:r>
          </a:p>
          <a:p>
            <a:r>
              <a:rPr lang="ru-RU" dirty="0" smtClean="0"/>
              <a:t>В7 – 2, 5</a:t>
            </a:r>
          </a:p>
          <a:p>
            <a:r>
              <a:rPr lang="ru-RU" dirty="0" smtClean="0"/>
              <a:t>В8 – сейчас проиграть (проиграть сейчас)</a:t>
            </a:r>
            <a:endParaRPr lang="ru-RU" dirty="0"/>
          </a:p>
        </p:txBody>
      </p:sp>
      <p:pic>
        <p:nvPicPr>
          <p:cNvPr id="4" name="Рисунок 3" descr="svito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207170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teach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071942"/>
            <a:ext cx="2571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какие три группы по значению делятся СПП?</a:t>
            </a:r>
          </a:p>
          <a:p>
            <a:r>
              <a:rPr lang="ru-RU" dirty="0" smtClean="0"/>
              <a:t>Какие придаточные называются определительными?</a:t>
            </a:r>
          </a:p>
          <a:p>
            <a:r>
              <a:rPr lang="ru-RU" dirty="0" smtClean="0"/>
              <a:t>Для чего к существительному прибавляется указательное слово?</a:t>
            </a:r>
          </a:p>
          <a:p>
            <a:r>
              <a:rPr lang="ru-RU" dirty="0" smtClean="0"/>
              <a:t>Какие придаточные близки к определительным?</a:t>
            </a:r>
          </a:p>
          <a:p>
            <a:r>
              <a:rPr lang="ru-RU" dirty="0" smtClean="0"/>
              <a:t>В чём разница собственно определи -        тельными и местоименно-определительными придаточными? </a:t>
            </a:r>
            <a:endParaRPr lang="ru-RU" dirty="0"/>
          </a:p>
        </p:txBody>
      </p:sp>
      <p:pic>
        <p:nvPicPr>
          <p:cNvPr id="4" name="Рисунок 3" descr="1191269251_c41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572008"/>
            <a:ext cx="1447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1071570"/>
          </a:xfrm>
        </p:spPr>
        <p:txBody>
          <a:bodyPr/>
          <a:lstStyle/>
          <a:p>
            <a:r>
              <a:rPr lang="ru-RU" dirty="0" smtClean="0"/>
              <a:t>       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/>
          <a:lstStyle/>
          <a:p>
            <a:r>
              <a:rPr lang="ru-RU" dirty="0" smtClean="0"/>
              <a:t>Группа № 1.</a:t>
            </a:r>
            <a:r>
              <a:rPr lang="ru-RU" dirty="0" smtClean="0">
                <a:solidFill>
                  <a:srgbClr val="C00000"/>
                </a:solidFill>
              </a:rPr>
              <a:t>Написать сочинение-миниатюру на одну из тем: «Летом», «Осенний день», «Первый зимний вечер».</a:t>
            </a:r>
          </a:p>
          <a:p>
            <a:r>
              <a:rPr lang="ru-RU" dirty="0" smtClean="0"/>
              <a:t>Группа № 2.</a:t>
            </a:r>
            <a:r>
              <a:rPr lang="ru-RU" dirty="0" smtClean="0">
                <a:solidFill>
                  <a:srgbClr val="C00000"/>
                </a:solidFill>
              </a:rPr>
              <a:t>Составьте предложения по схемам.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Кубань – моя любимая река,(которая.., которую.., о которой..,).</a:t>
            </a:r>
          </a:p>
          <a:p>
            <a:r>
              <a:rPr lang="ru-RU" dirty="0" smtClean="0"/>
              <a:t>Группа № 3. </a:t>
            </a:r>
            <a:r>
              <a:rPr lang="ru-RU" dirty="0" smtClean="0">
                <a:solidFill>
                  <a:srgbClr val="C00000"/>
                </a:solidFill>
              </a:rPr>
              <a:t>Выполнить упражнение 37 (1,4). </a:t>
            </a:r>
            <a:endParaRPr lang="ru-RU" dirty="0"/>
          </a:p>
        </p:txBody>
      </p:sp>
      <p:pic>
        <p:nvPicPr>
          <p:cNvPr id="5" name="Рисунок 4" descr="ef70c2d57c0fcf4303343c866a6262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3" y="4643446"/>
            <a:ext cx="178595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Задание: по лексическому значению определить и записать словарные слова</a:t>
            </a:r>
          </a:p>
          <a:p>
            <a:r>
              <a:rPr lang="ru-RU" dirty="0" smtClean="0"/>
              <a:t>Например: система взглядов на природу и общество (</a:t>
            </a:r>
            <a:r>
              <a:rPr lang="ru-RU" b="1" i="1" dirty="0" smtClean="0"/>
              <a:t>мировоззрение)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C:\Documents and Settings\Admin\Рабочий стол\рис. картинки\book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000504"/>
            <a:ext cx="3076575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rgbClr val="00B050"/>
              </a:solidFill>
            </a:endParaRPr>
          </a:p>
          <a:p>
            <a:endParaRPr lang="ru-RU" sz="3200" b="1" dirty="0" smtClean="0">
              <a:solidFill>
                <a:srgbClr val="00B050"/>
              </a:solidFill>
            </a:endParaRPr>
          </a:p>
          <a:p>
            <a:endParaRPr lang="ru-RU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     С П А С И Б О   З А  У Р О К !</a:t>
            </a:r>
          </a:p>
          <a:p>
            <a:pPr>
              <a:buNone/>
            </a:pP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Словарные слова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Аккомпанемент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Аккомпанировать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Аккомпаниатор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1191269251_c41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643314"/>
            <a:ext cx="1500198" cy="257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дминистратор\Мои документы\Мои рисунки\Организатор клипов (Microsoft)\j0432665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14686"/>
            <a:ext cx="22145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Проверь себя!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Мировоззрение, миропонимание, гигант, гигантский, прогресс, гуманный, человечный, комментарий, популярный, аккомпанемент, аккомпанировать, аккомпаниатор.</a:t>
            </a:r>
            <a:endParaRPr lang="ru-RU" dirty="0"/>
          </a:p>
        </p:txBody>
      </p:sp>
      <p:pic>
        <p:nvPicPr>
          <p:cNvPr id="5" name="Рисунок 4" descr="svito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07170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Фронтальный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предложения называются сложноподчинёнными?</a:t>
            </a:r>
          </a:p>
          <a:p>
            <a:r>
              <a:rPr lang="ru-RU" dirty="0" smtClean="0"/>
              <a:t>Как называется независимое предложение в составе СПП? А зависимое?</a:t>
            </a:r>
          </a:p>
          <a:p>
            <a:r>
              <a:rPr lang="ru-RU" dirty="0" smtClean="0"/>
              <a:t>С помощью чего связываются главное и зависимое предложения?</a:t>
            </a:r>
          </a:p>
          <a:p>
            <a:r>
              <a:rPr lang="ru-RU" dirty="0" smtClean="0"/>
              <a:t>В чём разница между союзами и союзными словами?</a:t>
            </a:r>
          </a:p>
          <a:p>
            <a:r>
              <a:rPr lang="ru-RU" dirty="0" smtClean="0"/>
              <a:t>Для чего в главном предложении часто употребляются указательные слова?</a:t>
            </a:r>
            <a:endParaRPr lang="ru-RU" dirty="0"/>
          </a:p>
        </p:txBody>
      </p:sp>
      <p:pic>
        <p:nvPicPr>
          <p:cNvPr id="4" name="Рисунок 3" descr="124018488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35732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295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придаточных предложений по значению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4"/>
          <a:ext cx="8072463" cy="528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717"/>
                <a:gridCol w="1286457"/>
                <a:gridCol w="968141"/>
                <a:gridCol w="1263228"/>
                <a:gridCol w="1234347"/>
                <a:gridCol w="1963573"/>
              </a:tblGrid>
              <a:tr h="989424">
                <a:tc>
                  <a:txBody>
                    <a:bodyPr/>
                    <a:lstStyle/>
                    <a:p>
                      <a:r>
                        <a:rPr lang="ru-RU" dirty="0" smtClean="0"/>
                        <a:t>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Отвечает на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чему присоединяется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Указательные слова</a:t>
                      </a:r>
                      <a:endParaRPr lang="ru-RU" dirty="0"/>
                    </a:p>
                  </a:txBody>
                  <a:tcPr/>
                </a:tc>
              </a:tr>
              <a:tr h="1286251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70C0"/>
                          </a:solidFill>
                        </a:rPr>
                        <a:t>Определительные</a:t>
                      </a: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Какой? Какое? Какая?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Который, когда,что,где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Существи</a:t>
                      </a:r>
                      <a:r>
                        <a:rPr lang="ru-RU" dirty="0" smtClean="0"/>
                        <a:t> тельное, местоимение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Тот, такой</a:t>
                      </a:r>
                      <a:endParaRPr lang="ru-RU" dirty="0"/>
                    </a:p>
                  </a:txBody>
                  <a:tcPr/>
                </a:tc>
              </a:tr>
              <a:tr h="15053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Изъясни тельные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 Все падежные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Что,  чтобы, как будто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Кто,что, отчего,</a:t>
                      </a:r>
                      <a:r>
                        <a:rPr lang="ru-RU" baseline="0" dirty="0" smtClean="0"/>
                        <a:t> где,когда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Глагол, местоим.,слова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рад,известно</a:t>
                      </a:r>
                      <a:r>
                        <a:rPr lang="ru-RU" i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То,тот</a:t>
                      </a:r>
                      <a:r>
                        <a:rPr lang="ru-RU" dirty="0" smtClean="0"/>
                        <a:t>, каждый, всякий</a:t>
                      </a:r>
                      <a:endParaRPr lang="ru-RU" dirty="0"/>
                    </a:p>
                  </a:txBody>
                  <a:tcPr/>
                </a:tc>
              </a:tr>
              <a:tr h="15053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Обстоятельственные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Где?Куда? </a:t>
                      </a:r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Откуда?Как?Каким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образом?За-чем?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Когда, пока, как будто, чтобы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______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Сказуемое, обстояте льство места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Там, туда, оттуда, так, такой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вид придаточных предложений по значению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Они ушли в комнату, откуда под аккомпанемент гитары звучала весёлая музыка. </a:t>
            </a:r>
            <a:r>
              <a:rPr lang="ru-RU" dirty="0" smtClean="0">
                <a:solidFill>
                  <a:srgbClr val="C00000"/>
                </a:solidFill>
              </a:rPr>
              <a:t>(определительное)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Моя подруга считает, что мне должен аккомпанировать Иван Петрович.(</a:t>
            </a:r>
            <a:r>
              <a:rPr lang="ru-RU" dirty="0" smtClean="0">
                <a:solidFill>
                  <a:srgbClr val="C00000"/>
                </a:solidFill>
              </a:rPr>
              <a:t>изъяснительное)</a:t>
            </a:r>
          </a:p>
          <a:p>
            <a:endParaRPr lang="ru-RU" dirty="0" smtClean="0"/>
          </a:p>
          <a:p>
            <a:r>
              <a:rPr lang="ru-RU" dirty="0" smtClean="0"/>
              <a:t>В конкурсе победила наша школа, потому что у нас был чудесный аккомпаниатор. </a:t>
            </a:r>
            <a:r>
              <a:rPr lang="ru-RU" dirty="0" smtClean="0">
                <a:solidFill>
                  <a:srgbClr val="C00000"/>
                </a:solidFill>
              </a:rPr>
              <a:t>(обстоятельственное)</a:t>
            </a:r>
            <a:endParaRPr lang="ru-RU" dirty="0"/>
          </a:p>
        </p:txBody>
      </p:sp>
      <p:pic>
        <p:nvPicPr>
          <p:cNvPr id="4" name="Рисунок 3" descr="1203704376_teach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786058"/>
            <a:ext cx="1404936" cy="249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>
            <a:normAutofit/>
          </a:bodyPr>
          <a:lstStyle/>
          <a:p>
            <a:r>
              <a:rPr lang="ru-RU" dirty="0" smtClean="0"/>
              <a:t>В каком варианте ответов вы видите наличие речевого недочёта? Определите, в чём он заключается?</a:t>
            </a:r>
          </a:p>
          <a:p>
            <a:r>
              <a:rPr lang="ru-RU" dirty="0" smtClean="0"/>
              <a:t>Что даёт возможность избежать этого в другом варианте?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Ровно-древний зелёный город. Ровно был основан семьсот лет назад.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Ровно-древний зелёный город, который был основан семьсот лет назад.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C:\Documents and Settings\Администратор\Мои документы\Мои рисунки\Организатор клипов (Microsoft)\j043392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7180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r>
              <a:rPr lang="ru-RU" dirty="0" smtClean="0"/>
              <a:t>Группа № 1.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Задание: поработайте корректором.</a:t>
            </a:r>
          </a:p>
          <a:p>
            <a:r>
              <a:rPr lang="ru-RU" dirty="0" smtClean="0"/>
              <a:t>Группа № 2.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Задание: преобразуйте данные предложения(на основе двух простых составьте одно сложное).</a:t>
            </a:r>
          </a:p>
          <a:p>
            <a:r>
              <a:rPr lang="ru-RU" dirty="0" smtClean="0"/>
              <a:t>Группа № 3.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Задание: Упр.36 (1,2) с последующей самопроверкой.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C:\Documents and Settings\Администратор\Мои документы\Мои рисунки\Организатор клипов (Microsoft)\j043265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3286148" cy="207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788</Words>
  <Application>Microsoft Office PowerPoint</Application>
  <PresentationFormat>Экран (4:3)</PresentationFormat>
  <Paragraphs>108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Виды придаточных предложений. СПП с придаточными определительными.</vt:lpstr>
      <vt:lpstr>Лексический диктант</vt:lpstr>
      <vt:lpstr>     Словарные слова урока</vt:lpstr>
      <vt:lpstr>                      Проверь себя!     </vt:lpstr>
      <vt:lpstr>            Фронтальный опрос</vt:lpstr>
      <vt:lpstr>Виды придаточных предложений по значению</vt:lpstr>
      <vt:lpstr>Определите вид придаточных предложений по значению</vt:lpstr>
      <vt:lpstr>                              Закрепление</vt:lpstr>
      <vt:lpstr>                        Закрепление</vt:lpstr>
      <vt:lpstr>            Работа с учебником</vt:lpstr>
      <vt:lpstr>                        Закрепление</vt:lpstr>
      <vt:lpstr>             закрепление</vt:lpstr>
      <vt:lpstr>            закрепление</vt:lpstr>
      <vt:lpstr>                    Готовимся к  ГИА </vt:lpstr>
      <vt:lpstr>                 Готовимся к ГИА</vt:lpstr>
      <vt:lpstr>                  Готовимся к ГИА</vt:lpstr>
      <vt:lpstr>                      Проверь себя</vt:lpstr>
      <vt:lpstr>Подведение итогов урока</vt:lpstr>
      <vt:lpstr>        Домашнее задание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придаточных предложений. СПП с придаточными определительными.</dc:title>
  <dc:creator>Admin</dc:creator>
  <cp:lastModifiedBy>Admin</cp:lastModifiedBy>
  <cp:revision>41</cp:revision>
  <dcterms:created xsi:type="dcterms:W3CDTF">2011-08-28T13:39:40Z</dcterms:created>
  <dcterms:modified xsi:type="dcterms:W3CDTF">2011-10-05T13:55:52Z</dcterms:modified>
</cp:coreProperties>
</file>