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53BC-DA07-4D0F-BB2D-782EF2168A0D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22540-9781-4A21-BA5F-92D5EBC3A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22540-9781-4A21-BA5F-92D5EBC3A6D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DD415-D032-4A34-B9B7-A07F82C5674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письма в первом классе</a:t>
            </a:r>
            <a:br>
              <a:rPr lang="ru-RU" dirty="0" smtClean="0"/>
            </a:br>
            <a:r>
              <a:rPr lang="ru-RU" dirty="0" smtClean="0"/>
              <a:t>Слова </a:t>
            </a:r>
            <a:r>
              <a:rPr lang="ru-RU" dirty="0" smtClean="0"/>
              <a:t>отвечающие на вопросы </a:t>
            </a:r>
            <a:br>
              <a:rPr lang="ru-RU" dirty="0" smtClean="0"/>
            </a:br>
            <a:r>
              <a:rPr lang="ru-RU" dirty="0" smtClean="0"/>
              <a:t>«Что делать?», </a:t>
            </a:r>
            <a:r>
              <a:rPr lang="ru-RU" dirty="0" smtClean="0"/>
              <a:t>«Что </a:t>
            </a:r>
            <a:r>
              <a:rPr lang="ru-RU" dirty="0" smtClean="0"/>
              <a:t>сделать?»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Рафальская</a:t>
            </a:r>
            <a:r>
              <a:rPr lang="ru-RU" dirty="0" smtClean="0"/>
              <a:t> В.В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МБОУ «СОШ № 10»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 </a:t>
            </a:r>
            <a:r>
              <a:rPr lang="ru-RU" dirty="0" err="1" smtClean="0"/>
              <a:t>Когалым</a:t>
            </a:r>
            <a:r>
              <a:rPr lang="ru-RU" dirty="0" smtClean="0"/>
              <a:t> ХМАО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КТО?                       ЧТО?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Admin\Мои документы\Мои рисунки\животные\Рисунок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1714512" cy="121444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животные\Рисунок коте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1571636" cy="167585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насекомые\iCAVYXXQ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571744"/>
            <a:ext cx="1371600" cy="104775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Мои рисунки\птицы\823871_w640_h640_ko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714752"/>
            <a:ext cx="1481130" cy="1326385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Мои рисунки\птицы\ивол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86322"/>
            <a:ext cx="1571636" cy="1285884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Мои документы\Мои рисунки\Святой Валентин\0151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714752"/>
            <a:ext cx="1357321" cy="1428760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Мои документы\Мои рисунки\разное\Рисунок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071546"/>
            <a:ext cx="1011237" cy="1163637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Мои документы\Мои рисунки\разное\Рисунок шари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1357298"/>
            <a:ext cx="1428760" cy="1644896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Мои документы\Мои рисунки\разное\Рисунок каш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2928934"/>
            <a:ext cx="1604991" cy="1071570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Мои документы\Мои рисунки\разное\Рисунок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3286124"/>
            <a:ext cx="1437964" cy="1428761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\Мои документы\Мои рисунки\разное\замок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4429132"/>
            <a:ext cx="1371600" cy="1028700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Мои документы\Мои рисунки\разное\Рисунок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70" y="514351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ЧИСТОПИСАНИЕ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Л</a:t>
            </a:r>
            <a:r>
              <a:rPr lang="ru-RU" b="1" dirty="0" smtClean="0"/>
              <a:t>есник об</a:t>
            </a:r>
            <a:r>
              <a:rPr lang="ru-RU" b="1" dirty="0" smtClean="0">
                <a:solidFill>
                  <a:schemeClr val="accent3"/>
                </a:solidFill>
              </a:rPr>
              <a:t>ъ</a:t>
            </a:r>
            <a:r>
              <a:rPr lang="ru-RU" b="1" dirty="0" smtClean="0"/>
              <a:t>яснил, что это за узоры на снегу.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Э</a:t>
            </a:r>
            <a:r>
              <a:rPr lang="ru-RU" b="1" dirty="0" smtClean="0"/>
              <a:t>то виднелись лис</a:t>
            </a:r>
            <a:r>
              <a:rPr lang="ru-RU" b="1" dirty="0" smtClean="0">
                <a:solidFill>
                  <a:schemeClr val="accent3"/>
                </a:solidFill>
              </a:rPr>
              <a:t>ь</a:t>
            </a:r>
            <a:r>
              <a:rPr lang="ru-RU" b="1" dirty="0" smtClean="0"/>
              <a:t>и, </a:t>
            </a:r>
            <a:r>
              <a:rPr lang="ru-RU" b="1" dirty="0" err="1" smtClean="0"/>
              <a:t>заич</a:t>
            </a:r>
            <a:r>
              <a:rPr lang="ru-RU" b="1" dirty="0" err="1" smtClean="0">
                <a:solidFill>
                  <a:schemeClr val="accent3"/>
                </a:solidFill>
              </a:rPr>
              <a:t>ь</a:t>
            </a:r>
            <a:r>
              <a:rPr lang="ru-RU" b="1" dirty="0" err="1" smtClean="0"/>
              <a:t>и</a:t>
            </a:r>
            <a:r>
              <a:rPr lang="ru-RU" b="1" dirty="0" smtClean="0"/>
              <a:t>, волч</a:t>
            </a:r>
            <a:r>
              <a:rPr lang="ru-RU" b="1" dirty="0" smtClean="0">
                <a:solidFill>
                  <a:schemeClr val="accent3"/>
                </a:solidFill>
              </a:rPr>
              <a:t>ь</a:t>
            </a:r>
            <a:r>
              <a:rPr lang="ru-RU" b="1" dirty="0" smtClean="0"/>
              <a:t>и следы.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2071678"/>
            <a:ext cx="13573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28794" y="2071678"/>
            <a:ext cx="16430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28794" y="2143116"/>
            <a:ext cx="16430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43768" y="2643182"/>
            <a:ext cx="13573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85852" y="2643182"/>
            <a:ext cx="18573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85852" y="2714620"/>
            <a:ext cx="18573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Кольцо 21"/>
          <p:cNvSpPr/>
          <p:nvPr/>
        </p:nvSpPr>
        <p:spPr>
          <a:xfrm>
            <a:off x="5072066" y="1643050"/>
            <a:ext cx="500066" cy="571504"/>
          </a:xfrm>
          <a:prstGeom prst="donut">
            <a:avLst>
              <a:gd name="adj" fmla="val 4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6715140" y="1643050"/>
            <a:ext cx="500066" cy="571504"/>
          </a:xfrm>
          <a:prstGeom prst="donut">
            <a:avLst>
              <a:gd name="adj" fmla="val 4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350043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Кто? лесник.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224" y="435769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Ч</a:t>
            </a:r>
            <a:r>
              <a:rPr lang="ru-RU" sz="3200" b="1" dirty="0" smtClean="0">
                <a:solidFill>
                  <a:srgbClr val="FF0000"/>
                </a:solidFill>
              </a:rPr>
              <a:t>то? Узоры, снег, следы.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Работа –</a:t>
            </a:r>
          </a:p>
          <a:p>
            <a:pPr>
              <a:buNone/>
            </a:pPr>
            <a:r>
              <a:rPr lang="ru-RU" b="1" dirty="0" smtClean="0"/>
              <a:t>Мороз –</a:t>
            </a:r>
          </a:p>
          <a:p>
            <a:pPr>
              <a:buNone/>
            </a:pPr>
            <a:r>
              <a:rPr lang="ru-RU" b="1" dirty="0" smtClean="0"/>
              <a:t>Завод –</a:t>
            </a:r>
          </a:p>
          <a:p>
            <a:pPr>
              <a:buNone/>
            </a:pPr>
            <a:r>
              <a:rPr lang="ru-RU" b="1" dirty="0" smtClean="0"/>
              <a:t>Город –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08" y="157161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работать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морозить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71462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заводить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335756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городить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1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1635753" cy="113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300037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светит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Admin\Мои документы\Мои рисунки\весна\f_17324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786190"/>
            <a:ext cx="1500198" cy="137518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весна\19636042_1204725540_lazarenko_vt_ves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7" y="1500174"/>
            <a:ext cx="1714512" cy="129433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857628"/>
            <a:ext cx="142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857628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1500174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1571612"/>
            <a:ext cx="1571636" cy="12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3786190"/>
            <a:ext cx="16264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42910" y="514351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падает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292893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тает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514351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блестит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292893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журчит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507207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грохочет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3702" y="300037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стелится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16" y="521495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звенит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9" grpId="0"/>
      <p:bldP spid="21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 сегодня словам мы уделили внимание?</a:t>
            </a:r>
          </a:p>
          <a:p>
            <a:r>
              <a:rPr lang="ru-RU" dirty="0" smtClean="0"/>
              <a:t>Что могут обозначать слова отвечающие на вопросы «что делать?», «что сделать?»</a:t>
            </a:r>
          </a:p>
          <a:p>
            <a:r>
              <a:rPr lang="ru-RU" dirty="0" smtClean="0"/>
              <a:t>Приведите примеры.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109</Words>
  <Application>Microsoft Office PowerPoint</Application>
  <PresentationFormat>Экран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Урок письма в первом классе Слова отвечающие на вопросы  «Что делать?», «Что сделать?»</vt:lpstr>
      <vt:lpstr>КТО?                       ЧТО?</vt:lpstr>
      <vt:lpstr>ЧИСТОПИСАНИЕ</vt:lpstr>
      <vt:lpstr>Слайд 4</vt:lpstr>
      <vt:lpstr>Слайд 5</vt:lpstr>
      <vt:lpstr>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письма в первом классе Слолва отвечающие на вопросы  «Что делать?», Что сделать?»</dc:title>
  <dc:creator>Admin</dc:creator>
  <cp:lastModifiedBy>Admin</cp:lastModifiedBy>
  <cp:revision>12</cp:revision>
  <dcterms:created xsi:type="dcterms:W3CDTF">2012-03-18T13:02:36Z</dcterms:created>
  <dcterms:modified xsi:type="dcterms:W3CDTF">2012-04-24T15:13:29Z</dcterms:modified>
</cp:coreProperties>
</file>