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5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546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163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4502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3222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187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2320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3170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5699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6732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715566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8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7226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09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6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7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00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55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593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00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116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0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8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5474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8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98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763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14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00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95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4917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49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5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371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32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4731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79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2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904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8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70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198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7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9999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88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510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69754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32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219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461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687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679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375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9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278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975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89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021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63945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691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20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510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44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678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8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029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690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5530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885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051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99538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580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092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7905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2900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2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451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794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203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92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923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369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83451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9096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10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492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4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712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2690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9407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621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545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1835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9549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931166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716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489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5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2076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213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3585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3764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889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3523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6861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071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433726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368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35D1-B1D6-43A5-B892-DB27C50C5B88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A876-FBCD-447E-9215-13C1AB650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1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04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4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0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2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1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5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F2A7F-66F1-4A29-A7E8-F6600B0EE5B7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19.04.2012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C785D6-399B-46A4-A937-A40F6E335631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1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183880" cy="676656"/>
          </a:xfrm>
        </p:spPr>
        <p:txBody>
          <a:bodyPr/>
          <a:lstStyle/>
          <a:p>
            <a:r>
              <a:rPr lang="ru-RU" dirty="0" smtClean="0"/>
              <a:t>Сочинение-рассуждение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221088"/>
            <a:ext cx="8183880" cy="420624"/>
          </a:xfrm>
        </p:spPr>
        <p:txBody>
          <a:bodyPr/>
          <a:lstStyle/>
          <a:p>
            <a:r>
              <a:rPr lang="ru-RU" dirty="0" smtClean="0"/>
              <a:t>                                                   Часть 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0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I. Формулировка темы (проблемы) исходного текста: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«Автор текста рассказывает нам о …»</a:t>
            </a:r>
          </a:p>
          <a:p>
            <a:r>
              <a:rPr lang="ru-RU" dirty="0" smtClean="0"/>
              <a:t>«Данный текст посвящён теме/проблеме …»</a:t>
            </a:r>
          </a:p>
          <a:p>
            <a:r>
              <a:rPr lang="ru-RU" dirty="0" smtClean="0"/>
              <a:t>«В тексте рассказывается/доказывается, описывается о …»</a:t>
            </a:r>
          </a:p>
          <a:p>
            <a:r>
              <a:rPr lang="ru-RU" dirty="0" smtClean="0"/>
              <a:t>«В тексе автор ставит/затрагивает проблему…»</a:t>
            </a:r>
          </a:p>
          <a:p>
            <a:r>
              <a:rPr lang="ru-RU" dirty="0" smtClean="0"/>
              <a:t>«Сущность проблемы текста сводится к …»</a:t>
            </a:r>
          </a:p>
          <a:p>
            <a:r>
              <a:rPr lang="ru-RU" dirty="0" smtClean="0"/>
              <a:t>«В тексте представлена точка зрения автора на…»</a:t>
            </a:r>
          </a:p>
          <a:p>
            <a:r>
              <a:rPr lang="ru-RU" dirty="0" smtClean="0"/>
              <a:t>«В тексе автор касается следующих вопросов/останавливается на следующих проблемах …»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72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II. </a:t>
            </a:r>
            <a:r>
              <a:rPr lang="ru-RU" sz="3600" dirty="0" smtClean="0"/>
              <a:t>Комментарии к теме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«Актуальность данной темы не вызывает сомнений /очевидна/бесспорна) …»</a:t>
            </a:r>
          </a:p>
          <a:p>
            <a:r>
              <a:rPr lang="ru-RU" dirty="0" smtClean="0"/>
              <a:t>«Тема, затронутая автором в тексте, представляется/кажется очень важной/актуальной, злободневной, животрепещущей … »</a:t>
            </a:r>
          </a:p>
          <a:p>
            <a:r>
              <a:rPr lang="ru-RU" dirty="0" smtClean="0"/>
              <a:t>«Бесспорно, тема текста важна/актуальна/волнует многих/не оставляет никого равнодушным/представляется очень серьёзной/вызывает споры и дискуссии/неоднозначна, так как…»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7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III. Отражение позиции автора текста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«Автор убедительно доказывает/приводит пример того, кто убеждён/отмечает/приходит к выводу о том, что…»</a:t>
            </a:r>
          </a:p>
          <a:p>
            <a:r>
              <a:rPr lang="ru-RU" dirty="0" smtClean="0"/>
              <a:t>«По мнению автора/с позиции автора/ с точки зрения автора …»</a:t>
            </a:r>
          </a:p>
          <a:p>
            <a:r>
              <a:rPr lang="ru-RU" dirty="0" smtClean="0"/>
              <a:t>Позиция автора по данному вопросу может быть сформулирована следующим образом…</a:t>
            </a:r>
          </a:p>
          <a:p>
            <a:r>
              <a:rPr lang="ru-RU" dirty="0" smtClean="0"/>
              <a:t>«Авторские рассуждения приводят автора к мысли о том, что 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6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IV. Иллюстрирование автором своих позиций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«Автор иллюстрирует свою мысль/своё мнение. Это положение, приводя пример того как …»</a:t>
            </a:r>
          </a:p>
          <a:p>
            <a:r>
              <a:rPr lang="ru-RU" dirty="0" smtClean="0"/>
              <a:t>«В качестве примера/аргумента/доказательства автор использует …»</a:t>
            </a:r>
          </a:p>
          <a:p>
            <a:r>
              <a:rPr lang="ru-RU" dirty="0" smtClean="0"/>
              <a:t>«Автор приводит пример того как …»</a:t>
            </a:r>
          </a:p>
          <a:p>
            <a:r>
              <a:rPr lang="ru-RU" dirty="0" smtClean="0"/>
              <a:t>«Автор объясняет это тем, что/видит причину этого в том, что/ссылается на…»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0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V. </a:t>
            </a:r>
            <a:r>
              <a:rPr lang="ru-RU" sz="3600" dirty="0" smtClean="0"/>
              <a:t>Выражение своего мнения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500" dirty="0" smtClean="0"/>
              <a:t>а) выражение согласия/несогласия с автором</a:t>
            </a:r>
          </a:p>
          <a:p>
            <a:r>
              <a:rPr lang="ru-RU" sz="3500" dirty="0" smtClean="0"/>
              <a:t>«Я разделяю точку зрения автора на/придерживаюсь того же мнения/согласна с автором в оценке…»</a:t>
            </a:r>
          </a:p>
          <a:p>
            <a:r>
              <a:rPr lang="ru-RU" sz="3500" dirty="0" smtClean="0"/>
              <a:t>«Трудно/нельзя не согласиться с автором текста в том, что …»</a:t>
            </a:r>
          </a:p>
          <a:p>
            <a:r>
              <a:rPr lang="ru-RU" sz="3500" dirty="0" smtClean="0"/>
              <a:t>«Мне близка позиция автора тем, что …»</a:t>
            </a:r>
          </a:p>
          <a:p>
            <a:r>
              <a:rPr lang="ru-RU" sz="3500" dirty="0" smtClean="0"/>
              <a:t>«Позиция автора не вызывает никаких возражений …»</a:t>
            </a:r>
          </a:p>
          <a:p>
            <a:r>
              <a:rPr lang="ru-RU" sz="3500" dirty="0" smtClean="0"/>
              <a:t>«Автор, на мой взгляд, упускает из виду/ставит невыполнимую задачу/несколько необоснованно утверждает, что …»</a:t>
            </a:r>
          </a:p>
          <a:p>
            <a:r>
              <a:rPr lang="ru-RU" sz="3500" dirty="0" smtClean="0"/>
              <a:t>«Маловероятно, что/сомнительно, что…»</a:t>
            </a:r>
          </a:p>
          <a:p>
            <a:pPr marL="0" indent="0">
              <a:buNone/>
            </a:pPr>
            <a:r>
              <a:rPr lang="ru-RU" sz="35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9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5472608"/>
          </a:xfrm>
        </p:spPr>
        <p:txBody>
          <a:bodyPr>
            <a:normAutofit/>
          </a:bodyPr>
          <a:lstStyle/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б) аргументация собственной позиции (с использование опыта)</a:t>
            </a: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«Как часто приходится сталкиваться с …»</a:t>
            </a: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«Разве не стали обычными/нормой жизни такие явления, как …?»</a:t>
            </a: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«Кто из нас не наблюдал/не сталкивался/не замечал (за собой)/не оказывался свидетелем того, как …»</a:t>
            </a:r>
          </a:p>
          <a:p>
            <a:pPr lvl="0"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«К сожалению, зачастую в наши дни/среди нас/вокруг нас…»</a:t>
            </a:r>
          </a:p>
          <a:p>
            <a:pPr marL="0" lvl="0" indent="0">
              <a:buClr>
                <a:srgbClr val="F07F09"/>
              </a:buClr>
              <a:buNone/>
            </a:pP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r>
              <a:rPr lang="ru-RU" dirty="0"/>
              <a:t>в) из читательского опыта</a:t>
            </a:r>
          </a:p>
          <a:p>
            <a:r>
              <a:rPr lang="ru-RU" dirty="0"/>
              <a:t>«Данная проблема волновала многих великих русских писателей, в частности …»</a:t>
            </a:r>
          </a:p>
          <a:p>
            <a:r>
              <a:rPr lang="ru-RU" dirty="0"/>
              <a:t>«Особенно остро эта проблема поставлена в произведениях …»</a:t>
            </a:r>
          </a:p>
          <a:p>
            <a:r>
              <a:rPr lang="ru-RU" dirty="0"/>
              <a:t>«Злободневность темы, затронутой автором, доказывает и то, что русские писатели в своих произведениях обращались к ней».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0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г) из зрительского опыта</a:t>
            </a:r>
          </a:p>
          <a:p>
            <a:r>
              <a:rPr lang="ru-RU" dirty="0"/>
              <a:t>«Тема часто дискутируется/обсуждается/в Интернете/на страницах газет и журналов/ в различных телепередачах…»</a:t>
            </a:r>
          </a:p>
          <a:p>
            <a:r>
              <a:rPr lang="ru-RU" dirty="0"/>
              <a:t>«Обращает на себя внимание и то/неслучайно, что данной теме посвящены многочисленные статьи и телепередачи 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290163"/>
      </p:ext>
    </p:extLst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450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Тема Office</vt:lpstr>
      <vt:lpstr>Аспект</vt:lpstr>
      <vt:lpstr>1_Аспект</vt:lpstr>
      <vt:lpstr>2_Аспект</vt:lpstr>
      <vt:lpstr>3_Аспект</vt:lpstr>
      <vt:lpstr>4_Аспект</vt:lpstr>
      <vt:lpstr>5_Аспект</vt:lpstr>
      <vt:lpstr>6_Аспект</vt:lpstr>
      <vt:lpstr>7_Аспект</vt:lpstr>
      <vt:lpstr>8_Аспект</vt:lpstr>
      <vt:lpstr>Сочинение-рассуждение</vt:lpstr>
      <vt:lpstr>I. Формулировка темы (проблемы) исходного текста:</vt:lpstr>
      <vt:lpstr>II. Комментарии к теме</vt:lpstr>
      <vt:lpstr>III. Отражение позиции автора текста</vt:lpstr>
      <vt:lpstr>IV. Иллюстрирование автором своих позиций</vt:lpstr>
      <vt:lpstr>V. Выражение своего мнения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Сочинение-рассуждение</dc:title>
  <dc:creator>кампутер на</dc:creator>
  <cp:lastModifiedBy>кампутер на</cp:lastModifiedBy>
  <cp:revision>1</cp:revision>
  <dcterms:created xsi:type="dcterms:W3CDTF">2012-04-19T12:36:30Z</dcterms:created>
  <dcterms:modified xsi:type="dcterms:W3CDTF">2012-04-19T12:39:10Z</dcterms:modified>
</cp:coreProperties>
</file>