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217D-AD57-41EA-BD19-95FDE74595E0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B112-840C-4A5B-A9DF-0BEE06E03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217D-AD57-41EA-BD19-95FDE74595E0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B112-840C-4A5B-A9DF-0BEE06E03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217D-AD57-41EA-BD19-95FDE74595E0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B112-840C-4A5B-A9DF-0BEE06E03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217D-AD57-41EA-BD19-95FDE74595E0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B112-840C-4A5B-A9DF-0BEE06E03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217D-AD57-41EA-BD19-95FDE74595E0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B112-840C-4A5B-A9DF-0BEE06E03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217D-AD57-41EA-BD19-95FDE74595E0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B112-840C-4A5B-A9DF-0BEE06E03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217D-AD57-41EA-BD19-95FDE74595E0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B112-840C-4A5B-A9DF-0BEE06E03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217D-AD57-41EA-BD19-95FDE74595E0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B112-840C-4A5B-A9DF-0BEE06E03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217D-AD57-41EA-BD19-95FDE74595E0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B112-840C-4A5B-A9DF-0BEE06E03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217D-AD57-41EA-BD19-95FDE74595E0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B112-840C-4A5B-A9DF-0BEE06E03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C217D-AD57-41EA-BD19-95FDE74595E0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4B112-840C-4A5B-A9DF-0BEE06E035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C217D-AD57-41EA-BD19-95FDE74595E0}" type="datetimeFigureOut">
              <a:rPr lang="ru-RU" smtClean="0"/>
              <a:t>05.03.2012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4B112-840C-4A5B-A9DF-0BEE06E035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1619250" y="1773238"/>
            <a:ext cx="6192838" cy="3167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Интерактивные таблицы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по русскому языку</a:t>
            </a:r>
          </a:p>
          <a:p>
            <a:pPr algn="ctr"/>
            <a:endParaRPr lang="ru-RU" sz="3600" b="1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«Имя прилагательное»</a:t>
            </a:r>
            <a:endParaRPr lang="ru-RU" sz="3600" b="1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ru-RU" sz="3600" b="1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УМК "Школа России"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1403350" y="1196975"/>
            <a:ext cx="6553200" cy="2808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Слова, которые отвечают на вопросы 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КАКОЙ?  КАКАЯ?  КАКОЕ?  КАКИЕ?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 обозначают признаки предметов - </a:t>
            </a: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1258888" y="4581525"/>
            <a:ext cx="691356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ИМЕНА ПРИЛАГАТЕЛЬНЫЕ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755650" y="908050"/>
            <a:ext cx="7345363" cy="26193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Имена прилагательные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единственном числе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изменяются по родам.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Род имени прилагательного</a:t>
            </a:r>
          </a:p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определяется по роду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619250" y="3789363"/>
            <a:ext cx="5616575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имени существительного,</a:t>
            </a:r>
          </a:p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 которым оно связано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66" name="Group 30"/>
          <p:cNvGraphicFramePr>
            <a:graphicFrameLocks noGrp="1"/>
          </p:cNvGraphicFramePr>
          <p:nvPr/>
        </p:nvGraphicFramePr>
        <p:xfrm>
          <a:off x="684213" y="908050"/>
          <a:ext cx="7848600" cy="5113339"/>
        </p:xfrm>
        <a:graphic>
          <a:graphicData uri="http://schemas.openxmlformats.org/drawingml/2006/table">
            <a:tbl>
              <a:tblPr/>
              <a:tblGrid>
                <a:gridCol w="1439862"/>
                <a:gridCol w="2303463"/>
                <a:gridCol w="4105275"/>
              </a:tblGrid>
              <a:tr h="170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красн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ый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шар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син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ий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шар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золот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ой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шар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красн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ая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лента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син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яя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лента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голуб</a:t>
                      </a:r>
                      <a:r>
                        <a:rPr kumimoji="0" lang="ru-RU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ое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небо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син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ее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небо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2" name="WordArt 26"/>
          <p:cNvSpPr>
            <a:spLocks noChangeArrowheads="1" noChangeShapeType="1" noTextEdit="1"/>
          </p:cNvSpPr>
          <p:nvPr/>
        </p:nvSpPr>
        <p:spPr bwMode="auto">
          <a:xfrm>
            <a:off x="1042988" y="1412875"/>
            <a:ext cx="9144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м. р.</a:t>
            </a:r>
          </a:p>
        </p:txBody>
      </p:sp>
      <p:sp>
        <p:nvSpPr>
          <p:cNvPr id="14363" name="WordArt 27"/>
          <p:cNvSpPr>
            <a:spLocks noChangeArrowheads="1" noChangeShapeType="1" noTextEdit="1"/>
          </p:cNvSpPr>
          <p:nvPr/>
        </p:nvSpPr>
        <p:spPr bwMode="auto">
          <a:xfrm>
            <a:off x="1042988" y="3213100"/>
            <a:ext cx="9144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ж. р.</a:t>
            </a:r>
          </a:p>
        </p:txBody>
      </p:sp>
      <p:sp>
        <p:nvSpPr>
          <p:cNvPr id="14364" name="WordArt 28"/>
          <p:cNvSpPr>
            <a:spLocks noChangeArrowheads="1" noChangeShapeType="1" noTextEdit="1"/>
          </p:cNvSpPr>
          <p:nvPr/>
        </p:nvSpPr>
        <p:spPr bwMode="auto">
          <a:xfrm>
            <a:off x="1042988" y="4797425"/>
            <a:ext cx="8001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с. р.</a:t>
            </a:r>
          </a:p>
        </p:txBody>
      </p:sp>
      <p:sp>
        <p:nvSpPr>
          <p:cNvPr id="14365" name="WordArt 29"/>
          <p:cNvSpPr>
            <a:spLocks noChangeArrowheads="1" noChangeShapeType="1" noTextEdit="1"/>
          </p:cNvSpPr>
          <p:nvPr/>
        </p:nvSpPr>
        <p:spPr bwMode="auto">
          <a:xfrm>
            <a:off x="2484438" y="1412875"/>
            <a:ext cx="14859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какой?</a:t>
            </a:r>
          </a:p>
        </p:txBody>
      </p:sp>
      <p:sp>
        <p:nvSpPr>
          <p:cNvPr id="14367" name="WordArt 31"/>
          <p:cNvSpPr>
            <a:spLocks noChangeArrowheads="1" noChangeShapeType="1" noTextEdit="1"/>
          </p:cNvSpPr>
          <p:nvPr/>
        </p:nvSpPr>
        <p:spPr bwMode="auto">
          <a:xfrm>
            <a:off x="2555875" y="3141663"/>
            <a:ext cx="1466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какая?</a:t>
            </a:r>
          </a:p>
        </p:txBody>
      </p:sp>
      <p:sp>
        <p:nvSpPr>
          <p:cNvPr id="14368" name="WordArt 32"/>
          <p:cNvSpPr>
            <a:spLocks noChangeArrowheads="1" noChangeShapeType="1" noTextEdit="1"/>
          </p:cNvSpPr>
          <p:nvPr/>
        </p:nvSpPr>
        <p:spPr bwMode="auto">
          <a:xfrm>
            <a:off x="2571736" y="4786322"/>
            <a:ext cx="1419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какое?</a:t>
            </a:r>
          </a:p>
        </p:txBody>
      </p:sp>
      <p:sp>
        <p:nvSpPr>
          <p:cNvPr id="14370" name="Rectangle 34"/>
          <p:cNvSpPr>
            <a:spLocks noChangeArrowheads="1"/>
          </p:cNvSpPr>
          <p:nvPr/>
        </p:nvSpPr>
        <p:spPr bwMode="auto">
          <a:xfrm>
            <a:off x="5508625" y="981075"/>
            <a:ext cx="576263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1" name="Rectangle 35"/>
          <p:cNvSpPr>
            <a:spLocks noChangeArrowheads="1"/>
          </p:cNvSpPr>
          <p:nvPr/>
        </p:nvSpPr>
        <p:spPr bwMode="auto">
          <a:xfrm>
            <a:off x="5148263" y="1557338"/>
            <a:ext cx="50323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2" name="Rectangle 36"/>
          <p:cNvSpPr>
            <a:spLocks noChangeArrowheads="1"/>
          </p:cNvSpPr>
          <p:nvPr/>
        </p:nvSpPr>
        <p:spPr bwMode="auto">
          <a:xfrm>
            <a:off x="5508625" y="2060575"/>
            <a:ext cx="50323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4" name="Rectangle 38"/>
          <p:cNvSpPr>
            <a:spLocks noChangeArrowheads="1"/>
          </p:cNvSpPr>
          <p:nvPr/>
        </p:nvSpPr>
        <p:spPr bwMode="auto">
          <a:xfrm>
            <a:off x="5508625" y="2708275"/>
            <a:ext cx="503238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5" name="Rectangle 39"/>
          <p:cNvSpPr>
            <a:spLocks noChangeArrowheads="1"/>
          </p:cNvSpPr>
          <p:nvPr/>
        </p:nvSpPr>
        <p:spPr bwMode="auto">
          <a:xfrm>
            <a:off x="5148263" y="3716338"/>
            <a:ext cx="503237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6" name="Rectangle 40"/>
          <p:cNvSpPr>
            <a:spLocks noChangeArrowheads="1"/>
          </p:cNvSpPr>
          <p:nvPr/>
        </p:nvSpPr>
        <p:spPr bwMode="auto">
          <a:xfrm>
            <a:off x="5508625" y="4437063"/>
            <a:ext cx="503238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148263" y="5445125"/>
            <a:ext cx="503237" cy="3603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87" name="Group 27"/>
          <p:cNvGraphicFramePr>
            <a:graphicFrameLocks noGrp="1"/>
          </p:cNvGraphicFramePr>
          <p:nvPr/>
        </p:nvGraphicFramePr>
        <p:xfrm>
          <a:off x="323850" y="836613"/>
          <a:ext cx="5111750" cy="5184776"/>
        </p:xfrm>
        <a:graphic>
          <a:graphicData uri="http://schemas.openxmlformats.org/drawingml/2006/table">
            <a:tbl>
              <a:tblPr/>
              <a:tblGrid>
                <a:gridCol w="5111750"/>
              </a:tblGrid>
              <a:tr h="129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2" name="WordArt 22"/>
          <p:cNvSpPr>
            <a:spLocks noChangeArrowheads="1" noChangeShapeType="1" noTextEdit="1"/>
          </p:cNvSpPr>
          <p:nvPr/>
        </p:nvSpPr>
        <p:spPr bwMode="auto">
          <a:xfrm>
            <a:off x="827088" y="2205038"/>
            <a:ext cx="14859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какой?</a:t>
            </a:r>
          </a:p>
        </p:txBody>
      </p:sp>
      <p:sp>
        <p:nvSpPr>
          <p:cNvPr id="15383" name="WordArt 23"/>
          <p:cNvSpPr>
            <a:spLocks noChangeArrowheads="1" noChangeShapeType="1" noTextEdit="1"/>
          </p:cNvSpPr>
          <p:nvPr/>
        </p:nvSpPr>
        <p:spPr bwMode="auto">
          <a:xfrm>
            <a:off x="827088" y="3500438"/>
            <a:ext cx="1466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какая?</a:t>
            </a:r>
          </a:p>
        </p:txBody>
      </p:sp>
      <p:graphicFrame>
        <p:nvGraphicFramePr>
          <p:cNvPr id="15400" name="Group 40"/>
          <p:cNvGraphicFramePr>
            <a:graphicFrameLocks noGrp="1"/>
          </p:cNvGraphicFramePr>
          <p:nvPr/>
        </p:nvGraphicFramePr>
        <p:xfrm>
          <a:off x="5435600" y="836613"/>
          <a:ext cx="3097213" cy="5184775"/>
        </p:xfrm>
        <a:graphic>
          <a:graphicData uri="http://schemas.openxmlformats.org/drawingml/2006/table">
            <a:tbl>
              <a:tblPr/>
              <a:tblGrid>
                <a:gridCol w="3097213"/>
              </a:tblGrid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7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1" name="WordArt 41"/>
          <p:cNvSpPr>
            <a:spLocks noChangeArrowheads="1" noChangeShapeType="1" noTextEdit="1"/>
          </p:cNvSpPr>
          <p:nvPr/>
        </p:nvSpPr>
        <p:spPr bwMode="auto">
          <a:xfrm>
            <a:off x="827088" y="4868863"/>
            <a:ext cx="1419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какое?</a:t>
            </a:r>
          </a:p>
        </p:txBody>
      </p:sp>
      <p:sp>
        <p:nvSpPr>
          <p:cNvPr id="15402" name="WordArt 42"/>
          <p:cNvSpPr>
            <a:spLocks noChangeArrowheads="1" noChangeShapeType="1" noTextEdit="1"/>
          </p:cNvSpPr>
          <p:nvPr/>
        </p:nvSpPr>
        <p:spPr bwMode="auto">
          <a:xfrm>
            <a:off x="6156325" y="2349500"/>
            <a:ext cx="1466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какие?</a:t>
            </a:r>
          </a:p>
        </p:txBody>
      </p:sp>
      <p:sp>
        <p:nvSpPr>
          <p:cNvPr id="15403" name="WordArt 43"/>
          <p:cNvSpPr>
            <a:spLocks noChangeArrowheads="1" noChangeShapeType="1" noTextEdit="1"/>
          </p:cNvSpPr>
          <p:nvPr/>
        </p:nvSpPr>
        <p:spPr bwMode="auto">
          <a:xfrm>
            <a:off x="2484438" y="1196975"/>
            <a:ext cx="11334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Ед. ч.</a:t>
            </a:r>
          </a:p>
        </p:txBody>
      </p:sp>
      <p:sp>
        <p:nvSpPr>
          <p:cNvPr id="15404" name="WordArt 44"/>
          <p:cNvSpPr>
            <a:spLocks noChangeArrowheads="1" noChangeShapeType="1" noTextEdit="1"/>
          </p:cNvSpPr>
          <p:nvPr/>
        </p:nvSpPr>
        <p:spPr bwMode="auto">
          <a:xfrm>
            <a:off x="6300788" y="1125538"/>
            <a:ext cx="1295400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Мн. ч.</a:t>
            </a:r>
          </a:p>
        </p:txBody>
      </p:sp>
      <p:sp>
        <p:nvSpPr>
          <p:cNvPr id="15405" name="WordArt 45"/>
          <p:cNvSpPr>
            <a:spLocks noChangeArrowheads="1" noChangeShapeType="1" noTextEdit="1"/>
          </p:cNvSpPr>
          <p:nvPr/>
        </p:nvSpPr>
        <p:spPr bwMode="auto">
          <a:xfrm>
            <a:off x="2627313" y="2276475"/>
            <a:ext cx="25622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ой, -</a:t>
            </a:r>
            <a:r>
              <a:rPr lang="ru-RU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ый</a:t>
            </a:r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, -</a:t>
            </a:r>
            <a:r>
              <a:rPr lang="ru-RU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ий</a:t>
            </a:r>
            <a:endParaRPr lang="ru-RU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406" name="WordArt 46"/>
          <p:cNvSpPr>
            <a:spLocks noChangeArrowheads="1" noChangeShapeType="1" noTextEdit="1"/>
          </p:cNvSpPr>
          <p:nvPr/>
        </p:nvSpPr>
        <p:spPr bwMode="auto">
          <a:xfrm>
            <a:off x="2700338" y="3573463"/>
            <a:ext cx="15049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r>
              <a:rPr lang="ru-RU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ая</a:t>
            </a:r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, -</a:t>
            </a:r>
            <a:r>
              <a:rPr lang="ru-RU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яя</a:t>
            </a:r>
            <a:endParaRPr lang="ru-RU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5407" name="WordArt 47"/>
          <p:cNvSpPr>
            <a:spLocks noChangeArrowheads="1" noChangeShapeType="1" noTextEdit="1"/>
          </p:cNvSpPr>
          <p:nvPr/>
        </p:nvSpPr>
        <p:spPr bwMode="auto">
          <a:xfrm>
            <a:off x="2714612" y="4857760"/>
            <a:ext cx="13620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r>
              <a:rPr lang="ru-RU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ое</a:t>
            </a:r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, -ее</a:t>
            </a:r>
          </a:p>
        </p:txBody>
      </p:sp>
      <p:sp>
        <p:nvSpPr>
          <p:cNvPr id="15408" name="WordArt 48"/>
          <p:cNvSpPr>
            <a:spLocks noChangeArrowheads="1" noChangeShapeType="1" noTextEdit="1"/>
          </p:cNvSpPr>
          <p:nvPr/>
        </p:nvSpPr>
        <p:spPr bwMode="auto">
          <a:xfrm>
            <a:off x="6156325" y="3068638"/>
            <a:ext cx="15525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</a:t>
            </a:r>
            <a:r>
              <a:rPr lang="ru-RU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ые</a:t>
            </a:r>
            <a:r>
              <a:rPr lang="ru-RU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, -</a:t>
            </a:r>
            <a:r>
              <a:rPr lang="ru-RU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ие</a:t>
            </a:r>
            <a:endParaRPr lang="ru-RU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C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5" grpId="0" animBg="1"/>
      <p:bldP spid="15406" grpId="0" animBg="1"/>
      <p:bldP spid="15407" grpId="0" animBg="1"/>
      <p:bldP spid="1540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129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</cp:revision>
  <dcterms:created xsi:type="dcterms:W3CDTF">2012-03-05T06:07:23Z</dcterms:created>
  <dcterms:modified xsi:type="dcterms:W3CDTF">2012-03-05T06:20:34Z</dcterms:modified>
</cp:coreProperties>
</file>