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D21635-581F-45E6-8AB6-DA78DC54D1AB}" type="datetimeFigureOut">
              <a:rPr lang="ru-RU" smtClean="0"/>
              <a:t>12.04.2009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0D7C2F-C3DF-4E5C-A543-046125B322B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МЕСТОИМЕНИЕ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ПРОЕЗДОВА Л.А., УЧИТЕЛЬ РУССКОГО ЯЗЫКА И ЛИТЕРАТУРЫ МОУ «СОШ Р,П, ДУХОВНИЦКОЕ»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Местоимения - прилагательные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Являются в предложении определениями.</a:t>
            </a:r>
            <a:endParaRPr lang="ru-RU" sz="5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МЕСТОИМЕНИЕ-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Это самостоятельная часть речи, которая указывает на предметы, признаки, количество, но не называет их.</a:t>
            </a:r>
          </a:p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Местоимения употребляются в речи вместо имен существительных, прилагательных, числительных.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7467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Местоимения-существительные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 кто, что, он, я, ты, мы, вы, никто, что-то и др.)  указывают на предметы, изменяются по падежам:</a:t>
            </a:r>
          </a:p>
          <a:p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Кто, кого, кому, кем, о ком</a:t>
            </a:r>
            <a:endParaRPr lang="ru-RU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Местоимения-прилагательные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 какой, этот, тот, мой, твой, свой и др.)  указывают на признак предметов, изменяются по числам, родам, падежам: какой, какая, какое, какие и т.п.</a:t>
            </a:r>
            <a:endParaRPr lang="ru-RU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Местоимения- числительные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(сколько, столько, несколько) указывают на количество предметов.</a:t>
            </a:r>
          </a:p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Как и количественные числительные, эти местоимения обычно изменяются по падежам: сколько, скольких, скольким, сколькими, о скольких.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Разряды местоимений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Разряды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Местоимения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личные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1-е лицо: я , мы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2-е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лицо: ты ,  вы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3-е лицо: он , она , оно , они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притяжательные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Мой, твой, наш, ваш, свой</a:t>
                      </a:r>
                    </a:p>
                    <a:p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Возвратное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Себя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Вопросительные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Кто? </a:t>
                      </a:r>
                      <a:r>
                        <a:rPr lang="ru-RU" sz="3200" b="1" dirty="0" err="1" smtClean="0">
                          <a:solidFill>
                            <a:srgbClr val="C00000"/>
                          </a:solidFill>
                        </a:rPr>
                        <a:t>что?какой?каков?чей?который?сколько</a:t>
                      </a: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1392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разряды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местоимения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относительные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Кто, что, какой, каков, чей, который, сколько.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неопределенные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Некто, нечто, некоторый, некий, несколько; кто-то что-то, какой-то, чей-то, сколько –то ; кто - либо,</a:t>
                      </a:r>
                      <a:r>
                        <a:rPr lang="ru-RU" sz="3600" b="1" baseline="0" dirty="0" smtClean="0">
                          <a:solidFill>
                            <a:srgbClr val="C00000"/>
                          </a:solidFill>
                        </a:rPr>
                        <a:t> что-либо, какой-либо, чей - либо; кто-нибудь, что-нибудь, какой – </a:t>
                      </a:r>
                      <a:r>
                        <a:rPr lang="ru-RU" sz="3600" b="1" baseline="0" dirty="0" err="1" smtClean="0">
                          <a:solidFill>
                            <a:srgbClr val="C00000"/>
                          </a:solidFill>
                        </a:rPr>
                        <a:t>нибудь</a:t>
                      </a:r>
                      <a:r>
                        <a:rPr lang="ru-RU" sz="3600" b="1" baseline="0" dirty="0" smtClean="0">
                          <a:solidFill>
                            <a:srgbClr val="C00000"/>
                          </a:solidFill>
                        </a:rPr>
                        <a:t> , чей – </a:t>
                      </a:r>
                      <a:r>
                        <a:rPr lang="ru-RU" sz="3600" b="1" baseline="0" dirty="0" err="1" smtClean="0">
                          <a:solidFill>
                            <a:srgbClr val="C00000"/>
                          </a:solidFill>
                        </a:rPr>
                        <a:t>нибудь</a:t>
                      </a:r>
                      <a:r>
                        <a:rPr lang="ru-RU" sz="3600" b="1" baseline="0" dirty="0" smtClean="0">
                          <a:solidFill>
                            <a:srgbClr val="C00000"/>
                          </a:solidFill>
                        </a:rPr>
                        <a:t> , сколько- </a:t>
                      </a:r>
                      <a:r>
                        <a:rPr lang="ru-RU" sz="3600" b="1" baseline="0" dirty="0" err="1" smtClean="0">
                          <a:solidFill>
                            <a:srgbClr val="C00000"/>
                          </a:solidFill>
                        </a:rPr>
                        <a:t>нибудь</a:t>
                      </a:r>
                      <a:r>
                        <a:rPr lang="ru-RU" sz="3600" b="1" baseline="0" dirty="0" smtClean="0">
                          <a:solidFill>
                            <a:srgbClr val="C00000"/>
                          </a:solidFill>
                        </a:rPr>
                        <a:t> ;кое- кто, кое – что, кое- чей, кое – какой.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отрицательные</a:t>
                      </a:r>
                      <a:endParaRPr lang="ru-RU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Никто, ничто, никакой, ничей, нисколько, некого, нечего</a:t>
                      </a:r>
                    </a:p>
                    <a:p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указательные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Тот, этот, такой, таков, этакий, столько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определительные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Сам, самый, весь, всякий, каждый, любой, иной, другой.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Синтаксические признаки местоимений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25000"/>
                  </a:schemeClr>
                </a:solidFill>
              </a:rPr>
              <a:t>Местоимения – существительные </a:t>
            </a:r>
          </a:p>
          <a:p>
            <a:r>
              <a:rPr lang="ru-RU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Чаще всего в предложении выполняют роль подлежащего, дополнения.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</TotalTime>
  <Words>357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МЕСТОИМЕНИЕ </vt:lpstr>
      <vt:lpstr>МЕСТОИМЕНИЕ-</vt:lpstr>
      <vt:lpstr>Местоимения-существительные</vt:lpstr>
      <vt:lpstr>Местоимения-прилагательные</vt:lpstr>
      <vt:lpstr>Местоимения- числительные</vt:lpstr>
      <vt:lpstr>Разряды местоимений</vt:lpstr>
      <vt:lpstr>Слайд 7</vt:lpstr>
      <vt:lpstr>Слайд 8</vt:lpstr>
      <vt:lpstr>Синтаксические признаки местоимений</vt:lpstr>
      <vt:lpstr>Местоимения - прилагательные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МЕСТОИМЕНИЕ </dc:title>
  <dc:creator>Loner-XP</dc:creator>
  <cp:lastModifiedBy>Loner-XP</cp:lastModifiedBy>
  <cp:revision>5</cp:revision>
  <dcterms:created xsi:type="dcterms:W3CDTF">2009-04-12T12:48:49Z</dcterms:created>
  <dcterms:modified xsi:type="dcterms:W3CDTF">2009-04-12T13:35:55Z</dcterms:modified>
</cp:coreProperties>
</file>