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9A1F4F-18E5-4E22-89BB-F9B52DA3992F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60FC64-C6D5-4521-BAD3-6BEA2755B1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71530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Употребление наречий (проверка самостоятельной работы)   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Карточка1.  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«…Лебеди тяжело оторвались ото льда, замахали крыльями, словно это был нарочито замедленный мультик, и, не пролетев двадцати метров, медленно опустились	на	воду»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285728"/>
            <a:ext cx="75724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Королева: Прощайте, наш урок закончен. Сегодня, перед Новым годом, у меня много дел.                                                                                                                          Профессор: Как скажете, Ваше Величество (грустно собирает книги).                                 Королева: (рассеянно следит за ним) Все меня слушаются, даже мой учитель. Скажите, а что бы Вы сделали с другой ученицей, если бы она отказалась отвечать?                                                                                                                                            Профессор: (робко) Поставил бы в угол.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571480"/>
            <a:ext cx="635798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3.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- Чья это собака, спрашиваю?                                                                                                    - Это, кажись, генерала Жигалова!                                                                                                          - Нет, это не генеральская, - глубокомысленно замечает городовой.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 может, и генеральская, - думает вслух городовой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Карточка	4.       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Ассоль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села, начав шить. Между тем как её голова мурлыкала песенку жизни, маленькие ручки работали прилежно и ловко; откусывая нитку, она смотрела далеко перед собой, но это не помешало ей ровно подвёртывать рубец»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357166"/>
            <a:ext cx="68580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	5.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«...Женя заглянула в соседнюю комнату. Здесь стоял письменный стол. Справа лежал старый ободранный револьвер. Тут же, в облупленных ножнах, стояла кривая турецкая сабля».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1477328"/>
            <a:ext cx="67866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аречия передают состояние природы, описывают действия человека, служат для связи предложений в тексте,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используются в ремарках.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181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</cp:revision>
  <dcterms:created xsi:type="dcterms:W3CDTF">2012-03-23T20:26:22Z</dcterms:created>
  <dcterms:modified xsi:type="dcterms:W3CDTF">2012-03-23T20:45:09Z</dcterms:modified>
</cp:coreProperties>
</file>