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66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1470025"/>
          </a:xfrm>
          <a:solidFill>
            <a:srgbClr val="FFFFFF">
              <a:alpha val="70000"/>
            </a:srgbClr>
          </a:solidFill>
          <a:ln w="57150"/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9FC812C-084C-4B3E-B021-DD20DE25CA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DB301-A971-41DC-9EBB-4F44ADEB0A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9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E5C29-8420-4F6F-A9B4-03B682F43F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7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5A009-0975-4321-93FF-25A11E0D81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6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094D-ED63-403F-9D98-78A2B03BA5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5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B8443-B6CD-4969-9DEE-2362980322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9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88EFB-DCF8-4EED-A3CF-8F24968356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63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14C9D-F9F5-4217-98F0-E9F256E212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62529-11A8-4BC9-ADE6-CA1D93B2CD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5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477E0-8FE7-4C35-AB22-AF847D0071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40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10D91-D629-4E0B-B062-1948E80580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47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9782975b876176144842b490277ebaa1-hcl0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A3B526-6E25-47B0-B417-CF263581A0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1"/>
            <a:ext cx="7772400" cy="122413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СИНТАКСИС И ПУНКТУАЦИЯ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276872"/>
            <a:ext cx="6400800" cy="1440160"/>
          </a:xfrm>
          <a:ln>
            <a:solidFill>
              <a:srgbClr val="9933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5400" b="1" spc="150" dirty="0" smtClean="0">
                <a:ln w="11430"/>
                <a:solidFill>
                  <a:srgbClr val="99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СЛОВОСОЧЕТАНИЕ</a:t>
            </a:r>
            <a:endParaRPr lang="ru-RU" sz="5400" b="1" spc="150" dirty="0">
              <a:ln w="11430"/>
              <a:solidFill>
                <a:srgbClr val="99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36339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/>
              <a:t>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Примыкание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это такой вид связи, при котором зависимое слово связывается с главным только по смыслу. Примыкают обычно неизменяемые части речи. 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(глаг., сущ., прилаг., нареч. + наречие, инфинитив, деепричастие)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Крепко спать, умение читать, Сидеть размышляя, очень быстро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919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818" y="332656"/>
            <a:ext cx="662473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разбора  словосочетания:</a:t>
            </a:r>
            <a:endParaRPr lang="ru-RU" sz="3600" b="1" dirty="0">
              <a:solidFill>
                <a:srgbClr val="6633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433" y="2039359"/>
            <a:ext cx="8134469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         </a:t>
            </a:r>
            <a:endParaRPr lang="ru-RU" dirty="0"/>
          </a:p>
          <a:p>
            <a:r>
              <a:rPr lang="ru-RU" dirty="0" smtClean="0"/>
              <a:t>                    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Прил.                                Сущ.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Красивым почерком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(именной, согласование)</a:t>
            </a: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 flipH="1">
            <a:off x="1331640" y="2633429"/>
            <a:ext cx="2232248" cy="576064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3429000"/>
            <a:ext cx="61129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635896" y="3429000"/>
            <a:ext cx="61129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86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208912" cy="3744416"/>
          </a:xfrm>
          <a:ln w="76200">
            <a:solidFill>
              <a:srgbClr val="6633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Синтаксис- это раздел науки о языке, который изучает словосочетание, предложение и текст.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92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60648"/>
            <a:ext cx="6154240" cy="1107996"/>
          </a:xfrm>
          <a:prstGeom prst="rect">
            <a:avLst/>
          </a:prstGeom>
          <a:ln w="76200">
            <a:solidFill>
              <a:srgbClr val="663300"/>
            </a:solidFill>
          </a:ln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словосочетание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132856"/>
            <a:ext cx="792088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сочетание двух или нескольких самостоятельных слов, связанных друг с другом по смыслу и грамматически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996952"/>
            <a:ext cx="7416824" cy="21236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Веселый праздник,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писать письмо,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бегать быстро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94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0451"/>
            <a:ext cx="7848872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Словосочетанием не являются: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6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Существительные с предлогами</a:t>
            </a:r>
          </a:p>
          <a:p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Около дома, на улице, сквозь стены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6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Грамматическая основа</a:t>
            </a:r>
          </a:p>
          <a:p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Наступила осень. Листья опадают. Льет дождь.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6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Фразеологические обороты</a:t>
            </a:r>
          </a:p>
          <a:p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Валять дурака, бить баклуши.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6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Однородные члены предложения</a:t>
            </a:r>
          </a:p>
          <a:p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Города и сёла, падают и исчезают.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8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809" y="260648"/>
            <a:ext cx="7416824" cy="1323439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Словосочетание состоит из</a:t>
            </a:r>
          </a:p>
          <a:p>
            <a:pPr algn="ctr"/>
            <a:r>
              <a:rPr lang="ru-RU" sz="4000" b="1" u="sng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Главного</a:t>
            </a:r>
            <a:r>
              <a:rPr lang="ru-RU" sz="4000" b="1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</a:t>
            </a:r>
            <a:r>
              <a:rPr lang="ru-RU" sz="4000" b="1" u="sng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зависимого</a:t>
            </a:r>
            <a:r>
              <a:rPr lang="ru-RU" sz="4000" b="1" dirty="0" smtClean="0">
                <a:ln w="12700">
                  <a:solidFill>
                    <a:srgbClr val="6633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слова</a:t>
            </a:r>
            <a:endParaRPr lang="ru-RU" sz="4000" b="1" dirty="0">
              <a:ln w="12700">
                <a:solidFill>
                  <a:srgbClr val="6633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916832"/>
            <a:ext cx="8208912" cy="3908762"/>
          </a:xfrm>
          <a:prstGeom prst="rect">
            <a:avLst/>
          </a:prstGeom>
          <a:ln>
            <a:solidFill>
              <a:srgbClr val="FFC000"/>
            </a:solidFill>
          </a:ln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Зависимое слово связывается с главным по смыслу и грамматически.</a:t>
            </a:r>
          </a:p>
          <a:p>
            <a:endParaRPr lang="ru-RU" sz="3600" b="1" dirty="0">
              <a:ln w="1905"/>
              <a:solidFill>
                <a:srgbClr val="99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3500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Смысловая часть устанавливается по вопросам (от главного к зависимому).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500" b="1" dirty="0" smtClean="0">
                <a:ln w="1905"/>
                <a:solidFill>
                  <a:srgbClr val="99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Грамматическая выражается с помощью окончания  и предлога.</a:t>
            </a:r>
            <a:endParaRPr lang="ru-RU" sz="3500" b="1" dirty="0">
              <a:ln w="1905"/>
              <a:solidFill>
                <a:srgbClr val="99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078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132856"/>
            <a:ext cx="7344816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                        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Каким?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Ранним утром</a:t>
            </a:r>
          </a:p>
          <a:p>
            <a:endParaRPr lang="ru-RU" dirty="0"/>
          </a:p>
        </p:txBody>
      </p:sp>
      <p:sp>
        <p:nvSpPr>
          <p:cNvPr id="10" name="Круговая стрелка 9"/>
          <p:cNvSpPr/>
          <p:nvPr/>
        </p:nvSpPr>
        <p:spPr>
          <a:xfrm rot="10800000" flipV="1">
            <a:off x="3998438" y="3068960"/>
            <a:ext cx="2011220" cy="13681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776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88640"/>
            <a:ext cx="4032448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Например: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228184" y="3501008"/>
            <a:ext cx="432048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228184" y="3501008"/>
            <a:ext cx="432048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42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6624736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ТИПЫ СЛОВОСОЧЕТАНИЙ ПО ГЛАВНОМУ СЛОВУ: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13280"/>
              </p:ext>
            </p:extLst>
          </p:nvPr>
        </p:nvGraphicFramePr>
        <p:xfrm>
          <a:off x="683568" y="1772816"/>
          <a:ext cx="7848872" cy="4754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0992"/>
                <a:gridCol w="2793585"/>
                <a:gridCol w="2664295"/>
              </a:tblGrid>
              <a:tr h="2884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ГЛАГОЛЬНЫЕ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НАРЕЧНЫЕ</a:t>
                      </a:r>
                      <a:endParaRPr lang="ru-RU" dirty="0"/>
                    </a:p>
                  </a:txBody>
                  <a:tcPr/>
                </a:tc>
              </a:tr>
              <a:tr h="72104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 ИМ.СУЩ.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Читать книгу, болтать о ерунде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СУЩ.+СУЩ.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Шуба из норки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НАРЕЧИЕ+НАРЕЧИЕ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Довольно быстро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2104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С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ИНФИНИТИВОМ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Мечтал прочитать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СУЩ.+ПРИЛ.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тихим смехом</a:t>
                      </a:r>
                    </a:p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НАРЕЧИЕ + СУЩ.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Недалеко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 леса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47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С 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НАРЕЧИЕМ</a:t>
                      </a:r>
                    </a:p>
                    <a:p>
                      <a:pPr algn="ctr"/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Читал быстро</a:t>
                      </a:r>
                      <a:endPara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СУЩ.+НАРЕЧИЕ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Подъем вверх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047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С ДЕЕПРИЧАСТИЕМ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Шел улыбаясь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СУЩ.+ИНФИНИТИВ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Умение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работать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4733">
                <a:tc>
                  <a:txBody>
                    <a:bodyPr/>
                    <a:lstStyle/>
                    <a:p>
                      <a:pPr algn="ctr"/>
                      <a:endParaRPr lang="ru-RU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 ПРИЛ.+ НАРЕЧИЕ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Довольно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сильный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4733">
                <a:tc>
                  <a:txBody>
                    <a:bodyPr/>
                    <a:lstStyle/>
                    <a:p>
                      <a:pPr algn="ctr"/>
                      <a:endParaRPr lang="ru-RU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 ПРИЛ.+СУЩ.</a:t>
                      </a:r>
                    </a:p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Умел</a:t>
                      </a:r>
                      <a:r>
                        <a:rPr lang="ru-RU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 работе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52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214" y="188640"/>
            <a:ext cx="691276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СВЯЗИ СЛОВОСОЧЕТАНИЙ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073915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СОГЛАСОВАНИЕ-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 такой вид связи, при котором  зависимое слово выступает в тех же грамматических формах (род, число, падеж), что и главное </a:t>
            </a:r>
          </a:p>
          <a:p>
            <a:pPr algn="just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(сущ. + прилаг., сущ. + прич., сущ. + порядковое   числит.)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пушистым снегом, 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исхоженными тропами, пятый подъезд.</a:t>
            </a:r>
          </a:p>
        </p:txBody>
      </p:sp>
    </p:spTree>
    <p:extLst>
      <p:ext uri="{BB962C8B-B14F-4D97-AF65-F5344CB8AC3E}">
        <p14:creationId xmlns:p14="http://schemas.microsoft.com/office/powerpoint/2010/main" val="1114427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Управление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такой вид связи, при котором  главное слово требует постановки зависимого слова в определенный падеж, с предлогом или без предлога. </a:t>
            </a:r>
          </a:p>
          <a:p>
            <a:pPr algn="just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(сущ., прилаг., глаг., нареч.+ им. сущ или другие части речи, употребляемые в значении сущ.)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строительство дома, удобный для проживания, достать картинку, быстрее пули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290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3_Eduboard">
  <a:themeElements>
    <a:clrScheme name="Edu 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o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53_Eduboard</Template>
  <TotalTime>89</TotalTime>
  <Words>424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53_Eduboard</vt:lpstr>
      <vt:lpstr>СИНТАКСИС И ПУНКТУАЦИЯ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Lyubashkin</dc:creator>
  <cp:lastModifiedBy>Любовь Владимировна</cp:lastModifiedBy>
  <cp:revision>17</cp:revision>
  <dcterms:created xsi:type="dcterms:W3CDTF">2011-09-27T17:10:09Z</dcterms:created>
  <dcterms:modified xsi:type="dcterms:W3CDTF">2011-09-28T04:03:23Z</dcterms:modified>
</cp:coreProperties>
</file>