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6" r:id="rId4"/>
    <p:sldId id="261" r:id="rId5"/>
    <p:sldId id="259" r:id="rId6"/>
    <p:sldId id="269" r:id="rId7"/>
    <p:sldId id="260" r:id="rId8"/>
    <p:sldId id="262" r:id="rId9"/>
    <p:sldId id="263" r:id="rId10"/>
    <p:sldId id="265" r:id="rId11"/>
    <p:sldId id="267" r:id="rId12"/>
    <p:sldId id="25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99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7E833-6213-4B19-A68A-B10A00260961}" type="datetimeFigureOut">
              <a:rPr lang="ru-RU" smtClean="0"/>
              <a:pPr/>
              <a:t>10.11.2008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31C12-EFE7-42D4-ADB4-CAC202D773D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11/10/2008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2;&#1086;&#1080;%20&#1076;&#1086;&#1082;&#1091;&#1084;&#1077;&#1085;&#1090;&#1099;\&#1087;&#1077;&#1089;&#1085;&#1103;%20&#1086;%20&#1084;&#1080;&#1072;&#1089;&#1089;&#1077;.mp3" TargetMode="Externa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Простые и сложные предложения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Цели: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1) закрепить знания о простом и сложном предложениях;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2)выработать умение различать их в тексте, определять границы простых предложений в составе сложного;</a:t>
            </a: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3)воспитывать  интерес к урокам русского языка.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3400" y="609600"/>
            <a:ext cx="8382000" cy="1447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Проверьте</a:t>
            </a:r>
            <a:r>
              <a:rPr lang="ru-RU" sz="3200" dirty="0" smtClean="0">
                <a:ln>
                  <a:solidFill>
                    <a:srgbClr val="000099"/>
                  </a:solidFill>
                </a:ln>
              </a:rPr>
              <a:t/>
            </a:r>
            <a:br>
              <a:rPr lang="ru-RU" sz="3200" dirty="0" smtClean="0">
                <a:ln>
                  <a:solidFill>
                    <a:srgbClr val="000099"/>
                  </a:solidFill>
                </a:ln>
              </a:rPr>
            </a:br>
            <a:r>
              <a:rPr lang="ru-RU" sz="2400" dirty="0" smtClean="0">
                <a:ln>
                  <a:solidFill>
                    <a:srgbClr val="000099"/>
                  </a:solidFill>
                </a:ln>
              </a:rPr>
              <a:t>Давным-давно жил в Уральских горах злой колдун, и была у него дочь Гояк.</a:t>
            </a:r>
            <a:endParaRPr lang="ru-RU" sz="2400" dirty="0">
              <a:ln>
                <a:solidFill>
                  <a:srgbClr val="000099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F:\Оз. Тургояк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21840"/>
            <a:ext cx="9144000" cy="483616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12954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Выпишите сначала простые предложения с однородными членами, потом сложносочиненные.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 Расставьте знаки препинания, вставьте пропущенные буквы.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15137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«Стоп нога»!</a:t>
            </a:r>
          </a:p>
          <a:p>
            <a:pPr algn="ctr">
              <a:buNone/>
            </a:pP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900" dirty="0" smtClean="0"/>
              <a:t>       </a:t>
            </a:r>
            <a:r>
              <a:rPr lang="ru-RU" sz="2400" b="1" dirty="0" smtClean="0">
                <a:solidFill>
                  <a:srgbClr val="000066"/>
                </a:solidFill>
              </a:rPr>
              <a:t>Ш…л по лесу отряд пугачевцев долго ш…л п…тлял в г…рах.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 Отступали они из-под Кундравов после т…желого боя.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По нашим местам вел их проводник-башкир.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       Долго т…нулся мрачный лес но вот сосны расступились и перед ними сверкнуло озеро.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 И так неожиданно оно по…вилось что шедший впер…ди башкир воскликнул:  «Турго-як!» – «Стоп нога!».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66"/>
                </a:solidFill>
              </a:rPr>
              <a:t>       Много времени прон…слось над  голубой гладью этого озера а название так и осталось – Тургояк.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                                      </a:t>
            </a:r>
            <a:br>
              <a:rPr lang="ru-RU" sz="4000" dirty="0" smtClean="0"/>
            </a:br>
            <a:r>
              <a:rPr lang="ru-RU" dirty="0" smtClean="0"/>
              <a:t>                         сссс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581400"/>
            <a:ext cx="8077200" cy="31242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Проверьте </a:t>
            </a:r>
          </a:p>
          <a:p>
            <a:pPr algn="ctr">
              <a:buNone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«Стоп, нога!»</a:t>
            </a:r>
          </a:p>
          <a:p>
            <a:pPr algn="ctr">
              <a:buNone/>
            </a:pP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900" dirty="0" smtClean="0"/>
              <a:t>   </a:t>
            </a:r>
            <a:r>
              <a:rPr lang="ru-RU" sz="2400" dirty="0" smtClean="0"/>
              <a:t>1.  </a:t>
            </a:r>
            <a:r>
              <a:rPr lang="ru-RU" sz="2400" dirty="0" smtClean="0">
                <a:solidFill>
                  <a:srgbClr val="000066"/>
                </a:solidFill>
              </a:rPr>
              <a:t>Ш</a:t>
            </a:r>
            <a:r>
              <a:rPr lang="ru-RU" sz="2400" u="sng" dirty="0" smtClean="0">
                <a:solidFill>
                  <a:srgbClr val="000066"/>
                </a:solidFill>
              </a:rPr>
              <a:t>е</a:t>
            </a:r>
            <a:r>
              <a:rPr lang="ru-RU" sz="2400" dirty="0" smtClean="0">
                <a:solidFill>
                  <a:srgbClr val="000066"/>
                </a:solidFill>
              </a:rPr>
              <a:t>л по лесу отряд пугачевцев, долго ш</a:t>
            </a:r>
            <a:r>
              <a:rPr lang="ru-RU" sz="2400" u="sng" dirty="0" smtClean="0">
                <a:solidFill>
                  <a:srgbClr val="000066"/>
                </a:solidFill>
              </a:rPr>
              <a:t>е</a:t>
            </a:r>
            <a:r>
              <a:rPr lang="ru-RU" sz="2400" dirty="0" smtClean="0">
                <a:solidFill>
                  <a:srgbClr val="000066"/>
                </a:solidFill>
              </a:rPr>
              <a:t>л, п</a:t>
            </a:r>
            <a:r>
              <a:rPr lang="ru-RU" sz="2400" u="sng" dirty="0" smtClean="0">
                <a:solidFill>
                  <a:srgbClr val="000066"/>
                </a:solidFill>
              </a:rPr>
              <a:t>е</a:t>
            </a:r>
            <a:r>
              <a:rPr lang="ru-RU" sz="2400" dirty="0" smtClean="0">
                <a:solidFill>
                  <a:srgbClr val="000066"/>
                </a:solidFill>
              </a:rPr>
              <a:t>тлял в г</a:t>
            </a:r>
            <a:r>
              <a:rPr lang="ru-RU" sz="2400" u="sng" dirty="0" smtClean="0">
                <a:solidFill>
                  <a:srgbClr val="000066"/>
                </a:solidFill>
              </a:rPr>
              <a:t>о</a:t>
            </a:r>
            <a:r>
              <a:rPr lang="ru-RU" sz="2400" dirty="0" smtClean="0">
                <a:solidFill>
                  <a:srgbClr val="000066"/>
                </a:solidFill>
              </a:rPr>
              <a:t>рах. </a:t>
            </a:r>
          </a:p>
          <a:p>
            <a:pPr>
              <a:buNone/>
            </a:pPr>
            <a:endParaRPr lang="ru-RU" sz="24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0066"/>
                </a:solidFill>
              </a:rPr>
              <a:t>  2.   Долго т</a:t>
            </a:r>
            <a:r>
              <a:rPr lang="ru-RU" sz="2400" u="sng" dirty="0" smtClean="0">
                <a:solidFill>
                  <a:srgbClr val="000066"/>
                </a:solidFill>
              </a:rPr>
              <a:t>я</a:t>
            </a:r>
            <a:r>
              <a:rPr lang="ru-RU" sz="2400" dirty="0" smtClean="0">
                <a:solidFill>
                  <a:srgbClr val="000066"/>
                </a:solidFill>
              </a:rPr>
              <a:t>нулся мрачный лес, но вот сосны расступились, и перед ними сверкнуло озеро.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66"/>
                </a:solidFill>
              </a:rPr>
              <a:t> 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66"/>
                </a:solidFill>
              </a:rPr>
              <a:t>     Много времени прон</a:t>
            </a:r>
            <a:r>
              <a:rPr lang="ru-RU" sz="2400" u="sng" dirty="0" smtClean="0">
                <a:solidFill>
                  <a:srgbClr val="000066"/>
                </a:solidFill>
              </a:rPr>
              <a:t>е</a:t>
            </a:r>
            <a:r>
              <a:rPr lang="ru-RU" sz="2400" dirty="0" smtClean="0">
                <a:solidFill>
                  <a:srgbClr val="000066"/>
                </a:solidFill>
              </a:rPr>
              <a:t>слось над  голубой гладью этого озера, а название так и осталось – Тургояк.</a:t>
            </a:r>
          </a:p>
        </p:txBody>
      </p:sp>
      <p:pic>
        <p:nvPicPr>
          <p:cNvPr id="1026" name="Picture 2" descr="F:\Оз. Тургояк\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019800" cy="359796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Песня о Миассе.</a:t>
            </a:r>
            <a:endParaRPr lang="ru-RU" dirty="0"/>
          </a:p>
        </p:txBody>
      </p:sp>
      <p:pic>
        <p:nvPicPr>
          <p:cNvPr id="4" name="песня о миассе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4259263"/>
            <a:ext cx="304800" cy="304800"/>
          </a:xfrm>
          <a:prstGeom prst="rect">
            <a:avLst/>
          </a:prstGeom>
        </p:spPr>
      </p:pic>
      <p:pic>
        <p:nvPicPr>
          <p:cNvPr id="1026" name="Picture 2" descr="C:\Documents and Settings\Администратор\Мои документы\006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2170556"/>
            <a:ext cx="7315199" cy="4608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0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Проверка домашнего задания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6934200" cy="4343400"/>
          </a:xfrm>
        </p:spPr>
        <p:txBody>
          <a:bodyPr>
            <a:normAutofit fontScale="850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600" b="1" dirty="0" smtClean="0">
                <a:solidFill>
                  <a:srgbClr val="002060"/>
                </a:solidFill>
              </a:rPr>
              <a:t>Синтаксический разбор предложений.</a:t>
            </a:r>
          </a:p>
          <a:p>
            <a:endParaRPr lang="ru-RU" sz="2000" dirty="0" smtClean="0"/>
          </a:p>
          <a:p>
            <a:pPr marL="406908" indent="-342900"/>
            <a:r>
              <a:rPr lang="ru-RU" sz="1800" b="1" i="1" dirty="0" smtClean="0"/>
              <a:t>1. В глуши лесной, в тайге Урала хозяйка медных гор живет.</a:t>
            </a:r>
          </a:p>
          <a:p>
            <a:pPr marL="406908" indent="-342900">
              <a:buAutoNum type="arabicPeriod"/>
            </a:pPr>
            <a:endParaRPr lang="ru-RU" sz="1800" b="1" i="1" dirty="0" smtClean="0"/>
          </a:p>
          <a:p>
            <a:r>
              <a:rPr lang="ru-RU" sz="1800" b="1" i="1" dirty="0" smtClean="0"/>
              <a:t>2. Струится платье малахитом, мелькают змейки возле ног.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3. Разбил цветок Данила- мастер, разбил на мелкие куски.</a:t>
            </a:r>
            <a:endParaRPr lang="ru-RU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153400" cy="41727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800" dirty="0" smtClean="0"/>
              <a:t>1. 4.</a:t>
            </a:r>
          </a:p>
          <a:p>
            <a:pPr>
              <a:buNone/>
            </a:pPr>
            <a:r>
              <a:rPr lang="ru-RU" sz="1800" dirty="0" smtClean="0"/>
              <a:t>                                            </a:t>
            </a:r>
            <a:r>
              <a:rPr lang="ru-RU" sz="1800" smtClean="0"/>
              <a:t>4</a:t>
            </a:r>
            <a:r>
              <a:rPr lang="ru-RU" sz="1800" smtClean="0"/>
              <a:t>                      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2.</a:t>
            </a:r>
          </a:p>
          <a:p>
            <a:pPr>
              <a:buNone/>
            </a:pPr>
            <a:r>
              <a:rPr lang="ru-RU" sz="1800" dirty="0" smtClean="0"/>
              <a:t>                                            </a:t>
            </a:r>
            <a:r>
              <a:rPr lang="ru-RU" sz="1800" dirty="0" smtClean="0"/>
              <a:t>5 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3.                                                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Расставьте правильно знаки препинания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27432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27432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11704" y="271234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33528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33528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4343400" y="2895600"/>
            <a:ext cx="4572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5029200" y="2895600"/>
            <a:ext cx="4572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Блок-схема: узел 12"/>
          <p:cNvSpPr/>
          <p:nvPr/>
        </p:nvSpPr>
        <p:spPr>
          <a:xfrm>
            <a:off x="5943600" y="2895600"/>
            <a:ext cx="4572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62600" y="2971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,и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2971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16" name="Блок-схема: узел 15"/>
          <p:cNvSpPr/>
          <p:nvPr/>
        </p:nvSpPr>
        <p:spPr>
          <a:xfrm>
            <a:off x="4419600" y="3581400"/>
            <a:ext cx="4572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Блок-схема: узел 16"/>
          <p:cNvSpPr/>
          <p:nvPr/>
        </p:nvSpPr>
        <p:spPr>
          <a:xfrm>
            <a:off x="5410200" y="3581400"/>
            <a:ext cx="4572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876800" y="3581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38200" y="42672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981200" y="4267200"/>
            <a:ext cx="685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10800000" flipV="1">
            <a:off x="1600200" y="419537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2000"/>
            <a:ext cx="8686800" cy="381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n>
                  <a:solidFill>
                    <a:srgbClr val="0070C0"/>
                  </a:solidFill>
                </a:ln>
              </a:rPr>
              <a:t>Составьте предложения по схемам на</a:t>
            </a:r>
            <a:br>
              <a:rPr lang="ru-RU" sz="2400" dirty="0" smtClean="0">
                <a:ln>
                  <a:solidFill>
                    <a:srgbClr val="0070C0"/>
                  </a:solidFill>
                </a:ln>
              </a:rPr>
            </a:br>
            <a:r>
              <a:rPr lang="ru-RU" sz="2400" dirty="0" smtClean="0">
                <a:ln>
                  <a:solidFill>
                    <a:srgbClr val="0070C0"/>
                  </a:solidFill>
                </a:ln>
              </a:rPr>
              <a:t>тему «Наш город Миасс».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Оз. Тургояк\оз.тургоя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8305800" cy="5361016"/>
          </a:xfrm>
          <a:prstGeom prst="rect">
            <a:avLst/>
          </a:prstGeom>
          <a:noFill/>
        </p:spPr>
      </p:pic>
      <p:sp>
        <p:nvSpPr>
          <p:cNvPr id="5" name="Блок-схема: узел 4"/>
          <p:cNvSpPr/>
          <p:nvPr/>
        </p:nvSpPr>
        <p:spPr>
          <a:xfrm>
            <a:off x="914400" y="1828800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2209800" y="1828800"/>
            <a:ext cx="685800" cy="6858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2209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31242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38400" y="3124200"/>
            <a:ext cx="990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276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з. Тургояк\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153400" cy="571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35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0"/>
            <a:ext cx="8001000" cy="564184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Брат Байкала</a:t>
            </a:r>
          </a:p>
          <a:p>
            <a:pPr>
              <a:buNone/>
            </a:pPr>
            <a:r>
              <a:rPr lang="ru-RU" sz="1800" dirty="0" smtClean="0"/>
              <a:t>             1. Жил на берегу озера Байкал прекрасный юноша Тур.2. Решил он посмотреть на земли дальние и отправился в путь.</a:t>
            </a:r>
          </a:p>
          <a:p>
            <a:pPr>
              <a:buNone/>
            </a:pPr>
            <a:r>
              <a:rPr lang="ru-RU" sz="1800" dirty="0" smtClean="0"/>
              <a:t>           3. Долго ходил Тур по белому свету.4. Вскоре заскучал юноша по  дому и пошел в родную сторонушку.</a:t>
            </a:r>
          </a:p>
          <a:p>
            <a:pPr>
              <a:buNone/>
            </a:pPr>
            <a:r>
              <a:rPr lang="ru-RU" sz="1800" dirty="0" smtClean="0"/>
              <a:t>          5.  Пролегла его дорожка через Уральские горы.6. Повстречал он  девушку Гояк.7. Сидела она у огромной скалы и плакала. 8.Узнал юноша о том что злая колдунья позавидовала молодости Гояк и лишила ее зрения.9. И прозреют ее глаза тогда когда она умоется чистой и прозрачной, как слеза, водой. </a:t>
            </a:r>
          </a:p>
          <a:p>
            <a:pPr>
              <a:buNone/>
            </a:pPr>
            <a:r>
              <a:rPr lang="ru-RU" sz="1800" dirty="0" smtClean="0"/>
              <a:t>         10.   Отправился он к родному озеру.</a:t>
            </a:r>
          </a:p>
          <a:p>
            <a:pPr>
              <a:buNone/>
            </a:pPr>
            <a:r>
              <a:rPr lang="ru-RU" sz="1800" dirty="0" smtClean="0"/>
              <a:t>         11.    И вот он Байкал!12. Зачерпнул юноша полные ладони байкальской сини и поспешил к Гояк.</a:t>
            </a:r>
          </a:p>
          <a:p>
            <a:pPr>
              <a:buNone/>
            </a:pPr>
            <a:r>
              <a:rPr lang="ru-RU" sz="1800" dirty="0" smtClean="0"/>
              <a:t>        13.   Умылась девушка водой  и прозрели глаза.</a:t>
            </a:r>
          </a:p>
          <a:p>
            <a:pPr>
              <a:buNone/>
            </a:pPr>
            <a:r>
              <a:rPr lang="ru-RU" sz="1800" dirty="0" smtClean="0"/>
              <a:t>         14.   Навсегда остались вместе Тур и Гояк.15. А когда девушка умывалась упала одна капля на землю.16. И в том месте образовалось новое озеро с такой же холодной и чистой водой.</a:t>
            </a:r>
          </a:p>
          <a:p>
            <a:pPr>
              <a:buNone/>
            </a:pPr>
            <a:r>
              <a:rPr lang="ru-RU" sz="1800" dirty="0" smtClean="0"/>
              <a:t>          17.  Люди назвали его Тургояк в память о славном юноше Туре и красавице Гояк.</a:t>
            </a:r>
          </a:p>
          <a:p>
            <a:pPr>
              <a:buNone/>
            </a:pPr>
            <a:r>
              <a:rPr lang="ru-RU" sz="2000" dirty="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6600"/>
                </a:solidFill>
              </a:rPr>
              <a:t>Проверьте</a:t>
            </a:r>
            <a:endParaRPr lang="ru-RU" sz="3200" b="1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8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9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13</a:t>
            </a:r>
          </a:p>
          <a:p>
            <a:pPr algn="ctr">
              <a:buNone/>
            </a:pPr>
            <a:r>
              <a:rPr lang="ru-RU" sz="4400" dirty="0" smtClean="0">
                <a:solidFill>
                  <a:schemeClr val="accent2"/>
                </a:solidFill>
              </a:rPr>
              <a:t>15</a:t>
            </a:r>
            <a:endParaRPr lang="ru-RU" sz="4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57428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Расставьте знаки препинания</a:t>
            </a:r>
            <a:endParaRPr lang="ru-RU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810000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r>
              <a:rPr lang="ru-RU" sz="2400" dirty="0" smtClean="0">
                <a:ln>
                  <a:solidFill>
                    <a:srgbClr val="0070C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8.  Узнал юноша о том что злая колдунья позавидовала молодости Гояк и лишила ее зрения.</a:t>
            </a:r>
          </a:p>
          <a:p>
            <a:pPr marL="457200" indent="-457200">
              <a:buAutoNum type="arabicPeriod"/>
            </a:pPr>
            <a:endParaRPr lang="ru-RU" sz="2400" dirty="0" smtClean="0">
              <a:ln>
                <a:solidFill>
                  <a:srgbClr val="0070C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 marL="457200" indent="-457200">
              <a:buNone/>
            </a:pPr>
            <a:r>
              <a:rPr lang="ru-RU" sz="2400" dirty="0" smtClean="0">
                <a:ln>
                  <a:solidFill>
                    <a:srgbClr val="0070C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9.  И прозреют ее глаза тогда когда она умоется чистой и прозрачной, как слеза, водой. 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70C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13.   Умылась девушка водой  и прозрели глаза.</a:t>
            </a:r>
          </a:p>
          <a:p>
            <a:pPr>
              <a:buNone/>
            </a:pPr>
            <a:endParaRPr lang="ru-RU" sz="2400" dirty="0" smtClean="0">
              <a:ln>
                <a:solidFill>
                  <a:srgbClr val="0070C0"/>
                </a:solidFill>
              </a:ln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70C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15.   А когда девушка умывалась упала одна капля на землю.</a:t>
            </a:r>
          </a:p>
          <a:p>
            <a:pPr>
              <a:buNone/>
            </a:pPr>
            <a:r>
              <a:rPr lang="ru-RU" sz="2400" dirty="0" smtClean="0">
                <a:ln>
                  <a:solidFill>
                    <a:srgbClr val="0070C0"/>
                  </a:solidFill>
                </a:ln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      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n>
                  <a:solidFill>
                    <a:srgbClr val="FF6600"/>
                  </a:solidFill>
                </a:ln>
              </a:rPr>
              <a:t>Укажите предложения, соответствующие схеме</a:t>
            </a:r>
            <a:endParaRPr lang="ru-RU" sz="2800" dirty="0">
              <a:ln>
                <a:solidFill>
                  <a:srgbClr val="FF6600"/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09800"/>
            <a:ext cx="8458200" cy="4364736"/>
          </a:xfrm>
        </p:spPr>
        <p:txBody>
          <a:bodyPr>
            <a:normAutofit lnSpcReduction="10000"/>
          </a:bodyPr>
          <a:lstStyle/>
          <a:p>
            <a:pPr marL="566928" indent="-457200">
              <a:buNone/>
            </a:pPr>
            <a:r>
              <a:rPr lang="ru-RU" sz="2000" b="1" dirty="0" smtClean="0"/>
              <a:t>1. На высокой горе в Ильменах живет девка Ильменка и клад сторожит.</a:t>
            </a:r>
          </a:p>
          <a:p>
            <a:pPr>
              <a:buNone/>
            </a:pPr>
            <a:r>
              <a:rPr lang="ru-RU" sz="2000" b="1" dirty="0" smtClean="0"/>
              <a:t>2.  Долго Ильменка стерегла сокровища и люди их не трогали.</a:t>
            </a:r>
          </a:p>
          <a:p>
            <a:pPr>
              <a:buNone/>
            </a:pPr>
            <a:r>
              <a:rPr lang="ru-RU" sz="1800" b="1" dirty="0" smtClean="0"/>
              <a:t>3. </a:t>
            </a:r>
            <a:r>
              <a:rPr lang="ru-RU" sz="2000" b="1" dirty="0" smtClean="0"/>
              <a:t> Пришло время и открыла она для бедных  те клады-сокровища.</a:t>
            </a:r>
          </a:p>
          <a:p>
            <a:pPr>
              <a:buNone/>
            </a:pPr>
            <a:r>
              <a:rPr lang="ru-RU" sz="1800" b="1" dirty="0" smtClean="0"/>
              <a:t>4. </a:t>
            </a:r>
            <a:r>
              <a:rPr lang="ru-RU" sz="2000" b="1" dirty="0" smtClean="0"/>
              <a:t>Девка Ильменка все тут живет и добро стережет.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                       ,и                          </a:t>
            </a:r>
          </a:p>
          <a:p>
            <a:pPr>
              <a:buNone/>
            </a:pPr>
            <a:r>
              <a:rPr lang="ru-RU" sz="2000" dirty="0" smtClean="0"/>
              <a:t>                                            </a:t>
            </a:r>
            <a:r>
              <a:rPr lang="ru-RU" sz="2000" b="1" dirty="0" smtClean="0"/>
              <a:t>                                     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u="sng" dirty="0" smtClean="0"/>
              <a:t>Постройте схемы остальных предложений.</a:t>
            </a:r>
          </a:p>
          <a:p>
            <a:pPr>
              <a:buNone/>
            </a:pPr>
            <a:endParaRPr lang="ru-RU" sz="2000" u="sng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48006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57600" y="480060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Предложение рассыпалось. Собери его!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 злой колдун,  жил,  дочь Гояк, давным-давно, в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Уральских </a:t>
            </a:r>
            <a:r>
              <a:rPr lang="ru-RU" b="1" dirty="0" smtClean="0"/>
              <a:t>горах,  у него, и была</a:t>
            </a:r>
            <a:endParaRPr lang="ru-RU" b="1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3581400" y="3886200"/>
            <a:ext cx="1828800" cy="1524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8442419" y="5812397"/>
            <a:ext cx="756584" cy="1334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48600" y="6096000"/>
            <a:ext cx="1828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441419" y="6000189"/>
            <a:ext cx="832784" cy="1715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-685800" y="6781800"/>
            <a:ext cx="1524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583</TotalTime>
  <Words>621</Words>
  <PresentationFormat>Экран (4:3)</PresentationFormat>
  <Paragraphs>94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Простые и сложные предложения</vt:lpstr>
      <vt:lpstr>Проверка домашнего задания</vt:lpstr>
      <vt:lpstr>Расставьте правильно знаки препинания</vt:lpstr>
      <vt:lpstr>Составьте предложения по схемам на тему «Наш город Миасс». </vt:lpstr>
      <vt:lpstr>Слайд 5</vt:lpstr>
      <vt:lpstr>Проверьте</vt:lpstr>
      <vt:lpstr>Расставьте знаки препинания</vt:lpstr>
      <vt:lpstr>Укажите предложения, соответствующие схеме</vt:lpstr>
      <vt:lpstr>Предложение рассыпалось. Собери его!</vt:lpstr>
      <vt:lpstr>Проверьте Давным-давно жил в Уральских горах злой колдун, и была у него дочь Гояк.</vt:lpstr>
      <vt:lpstr>Выпишите сначала простые предложения с однородными членами, потом сложносочиненные.  Расставьте знаки препинания, вставьте пропущенные буквы.</vt:lpstr>
      <vt:lpstr>                                                                сссс </vt:lpstr>
      <vt:lpstr>Песня о Миассе.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и сложные предложения</dc:title>
  <cp:lastModifiedBy>FoM</cp:lastModifiedBy>
  <cp:revision>93</cp:revision>
  <dcterms:modified xsi:type="dcterms:W3CDTF">2008-11-10T17:01:41Z</dcterms:modified>
</cp:coreProperties>
</file>