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79A834-EB83-4619-A85D-FA20D8E3C4A3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7D477B-12DC-4B52-AD83-69B8C08BB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0" y="7143776"/>
            <a:ext cx="45719" cy="7143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Вован\Desktop\46ee63bee4b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2238375" cy="3810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000232" y="2500306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КОРОЛЬ Который</a:t>
            </a:r>
            <a:endParaRPr lang="ru-RU" dirty="0"/>
          </a:p>
        </p:txBody>
      </p:sp>
      <p:pic>
        <p:nvPicPr>
          <p:cNvPr id="2051" name="Picture 3" descr="C:\Users\Вован\Desktop\00059535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643178"/>
            <a:ext cx="2857500" cy="4214822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4500562" y="5643578"/>
            <a:ext cx="221457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ПРИНЦЕССА из царства Причастие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14290"/>
            <a:ext cx="72426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Лингвистическая сказка</a:t>
            </a:r>
          </a:p>
          <a:p>
            <a:pPr algn="ctr"/>
            <a:r>
              <a:rPr lang="ru-RU" sz="4400" b="1" i="1" cap="none" spc="0" dirty="0" smtClean="0">
                <a:ln/>
                <a:solidFill>
                  <a:schemeClr val="accent3"/>
                </a:solidFill>
                <a:effectLst/>
              </a:rPr>
              <a:t>«Что такое Причастие»</a:t>
            </a:r>
            <a:endParaRPr lang="ru-RU" sz="44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7158" y="571480"/>
            <a:ext cx="8458200" cy="360045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Это было в давние времена</a:t>
            </a:r>
            <a:r>
              <a:rPr lang="ru-RU" sz="2400" dirty="0" smtClean="0"/>
              <a:t>. За горами, за морями, в далекой стране правил король Который. Он </a:t>
            </a:r>
            <a:r>
              <a:rPr lang="ru-RU" sz="2400" dirty="0" smtClean="0"/>
              <a:t>настолько был горд собою</a:t>
            </a:r>
            <a:r>
              <a:rPr lang="ru-RU" sz="2400" dirty="0" smtClean="0"/>
              <a:t>, что </a:t>
            </a:r>
            <a:r>
              <a:rPr lang="ru-RU" sz="2400" dirty="0" smtClean="0"/>
              <a:t>всем подданным строго-настрого приказал восхвалять его имя везде и всюду</a:t>
            </a:r>
            <a:r>
              <a:rPr lang="ru-RU" sz="2400" dirty="0" smtClean="0"/>
              <a:t>. </a:t>
            </a:r>
            <a:r>
              <a:rPr lang="ru-RU" sz="2400" dirty="0" smtClean="0"/>
              <a:t>Ж</a:t>
            </a:r>
            <a:r>
              <a:rPr lang="ru-RU" sz="2400" dirty="0" smtClean="0"/>
              <a:t>ители королевства не имели своих имен, их называли по имени короля «Который». Не легкая  была </a:t>
            </a:r>
            <a:r>
              <a:rPr lang="ru-RU" sz="2400" dirty="0" smtClean="0"/>
              <a:t>жизнь в королевстве</a:t>
            </a:r>
            <a:r>
              <a:rPr lang="ru-RU" sz="2400" dirty="0" smtClean="0"/>
              <a:t>, где </a:t>
            </a:r>
            <a:r>
              <a:rPr lang="ru-RU" sz="2400" dirty="0" smtClean="0"/>
              <a:t>каждый ребёнок был с рождения который</a:t>
            </a:r>
            <a:r>
              <a:rPr lang="ru-RU" sz="2400" dirty="0" smtClean="0"/>
              <a:t>…, каждая крошка-которая</a:t>
            </a:r>
            <a:r>
              <a:rPr lang="ru-RU" sz="2400" dirty="0" smtClean="0"/>
              <a:t>….,каждое дитя-которое…Солнце</a:t>
            </a:r>
            <a:r>
              <a:rPr lang="ru-RU" sz="2400" dirty="0" smtClean="0"/>
              <a:t>, которое </a:t>
            </a:r>
            <a:r>
              <a:rPr lang="ru-RU" sz="2400" dirty="0" smtClean="0"/>
              <a:t>всходило</a:t>
            </a:r>
            <a:r>
              <a:rPr lang="ru-RU" sz="2400" dirty="0" smtClean="0"/>
              <a:t>; цветы, которые расцветали; птицы, которые </a:t>
            </a:r>
            <a:r>
              <a:rPr lang="ru-RU" sz="2400" dirty="0" smtClean="0"/>
              <a:t>щебетали</a:t>
            </a:r>
            <a:r>
              <a:rPr lang="ru-RU" sz="2400" dirty="0" smtClean="0"/>
              <a:t>, не </a:t>
            </a:r>
            <a:r>
              <a:rPr lang="ru-RU" sz="2400" dirty="0" smtClean="0"/>
              <a:t>радовали </a:t>
            </a:r>
            <a:r>
              <a:rPr lang="ru-RU" sz="2400" dirty="0" smtClean="0"/>
              <a:t>горожан, которые </a:t>
            </a:r>
            <a:r>
              <a:rPr lang="ru-RU" sz="2400" dirty="0" smtClean="0"/>
              <a:t>устали </a:t>
            </a:r>
            <a:r>
              <a:rPr lang="ru-RU" sz="2400" dirty="0" smtClean="0"/>
              <a:t>от </a:t>
            </a:r>
            <a:r>
              <a:rPr lang="ru-RU" sz="2400" dirty="0" smtClean="0"/>
              <a:t>капризов </a:t>
            </a:r>
            <a:r>
              <a:rPr lang="ru-RU" sz="2400" dirty="0" smtClean="0"/>
              <a:t>короля </a:t>
            </a:r>
            <a:r>
              <a:rPr lang="ru-RU" sz="2400" dirty="0" smtClean="0"/>
              <a:t>Которого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333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 вот однажды случилось чудо: король влюбился в прекрасную принцессу из царства </a:t>
            </a:r>
            <a:r>
              <a:rPr lang="ru-RU" sz="2400" dirty="0" smtClean="0"/>
              <a:t>Причастие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Я король</a:t>
            </a:r>
            <a:r>
              <a:rPr lang="ru-RU" sz="2400" dirty="0" smtClean="0"/>
              <a:t>, который </a:t>
            </a:r>
            <a:r>
              <a:rPr lang="ru-RU" sz="2400" dirty="0" smtClean="0"/>
              <a:t>любит</a:t>
            </a:r>
            <a:r>
              <a:rPr lang="ru-RU" sz="2400" dirty="0" smtClean="0"/>
              <a:t>! – воскликнул он.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Любящий, - улыбнувшись ему, поправила она.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Я тот</a:t>
            </a:r>
            <a:r>
              <a:rPr lang="ru-RU" sz="2400" dirty="0" smtClean="0"/>
              <a:t>, который </a:t>
            </a:r>
            <a:r>
              <a:rPr lang="ru-RU" sz="2400" dirty="0" smtClean="0"/>
              <a:t>восхищается вами!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Восхищающийся - поправила </a:t>
            </a:r>
            <a:r>
              <a:rPr lang="ru-RU" sz="2400" dirty="0" smtClean="0"/>
              <a:t>она!</a:t>
            </a:r>
            <a:br>
              <a:rPr lang="ru-RU" sz="2400" dirty="0" smtClean="0"/>
            </a:br>
            <a:r>
              <a:rPr lang="ru-RU" sz="2400" dirty="0" smtClean="0"/>
              <a:t>- Годы</a:t>
            </a:r>
            <a:r>
              <a:rPr lang="ru-RU" sz="2400" dirty="0" smtClean="0"/>
              <a:t>, которые </a:t>
            </a:r>
            <a:r>
              <a:rPr lang="ru-RU" sz="2400" dirty="0" smtClean="0"/>
              <a:t>мне остались….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Оставшиеся - перебила она короля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Я хочу посвятить </a:t>
            </a:r>
            <a:r>
              <a:rPr lang="ru-RU" sz="2400" dirty="0" smtClean="0"/>
              <a:t>вам, - продолжал он.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Хорошо - ответила </a:t>
            </a:r>
            <a:r>
              <a:rPr lang="ru-RU" sz="2400" dirty="0" smtClean="0"/>
              <a:t>принцесса</a:t>
            </a:r>
            <a:r>
              <a:rPr lang="ru-RU" sz="2400" dirty="0" smtClean="0"/>
              <a:t>, - но </a:t>
            </a:r>
            <a:r>
              <a:rPr lang="ru-RU" sz="2400" dirty="0" smtClean="0"/>
              <a:t>только пусть каждый житель сам решает, кто </a:t>
            </a:r>
            <a:r>
              <a:rPr lang="ru-RU" sz="2400" dirty="0" smtClean="0"/>
              <a:t>он: который живет, любит или он живущий, любящий; который знает, или знающий.</a:t>
            </a:r>
            <a:br>
              <a:rPr lang="ru-RU" sz="2400" dirty="0" smtClean="0"/>
            </a:br>
            <a:r>
              <a:rPr lang="ru-RU" sz="2400" dirty="0" smtClean="0"/>
              <a:t>Так каждый в королевстве приобрел свое имя!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454808"/>
            <a:ext cx="8229600" cy="460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27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Слайд 1</vt:lpstr>
      <vt:lpstr>     Это было в давние времена. За горами, за морями, в далекой стране правил король Который. Он настолько был горд собою, что всем подданным строго-настрого приказал восхвалять его имя везде и всюду. Жители королевства не имели своих имен, их называли по имени короля «Который». Не легкая  была жизнь в королевстве, где каждый ребёнок был с рождения который…, каждая крошка-которая….,каждое дитя-которое…Солнце, которое всходило; цветы, которые расцветали; птицы, которые щебетали, не радовали горожан, которые устали от капризов короля Которого.</vt:lpstr>
      <vt:lpstr>И вот однажды случилось чудо: король влюбился в прекрасную принцессу из царства Причастие  - Я король, который любит! – воскликнул он. - Любящий, - улыбнувшись ему, поправила она. - Я тот, который восхищается вами! - Восхищающийся - поправила она! - Годы, которые мне остались…. - Оставшиеся - перебила она короля - Я хочу посвятить вам, - продолжал он. - Хорошо - ответила принцесса, - но только пусть каждый житель сам решает, кто он: который живет, любит или он живущий, любящий; который знает, или знающий. Так каждый в королевстве приобрел свое имя!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далёкой стране правил в давние времена король Король.Он настолько был горд собою,что всем подданным строго-настрого приказал восхвалять его имя везде и всюду.Даже придворные его звали необычно.Но и те,кто оставили службу при дворе,не потеряли своих имён.Невесомая была жиз</dc:title>
  <dc:creator>Вован</dc:creator>
  <cp:lastModifiedBy>Зарина</cp:lastModifiedBy>
  <cp:revision>7</cp:revision>
  <dcterms:created xsi:type="dcterms:W3CDTF">2009-11-22T15:40:48Z</dcterms:created>
  <dcterms:modified xsi:type="dcterms:W3CDTF">2009-12-02T16:25:29Z</dcterms:modified>
</cp:coreProperties>
</file>