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69" r:id="rId6"/>
    <p:sldId id="268" r:id="rId7"/>
    <p:sldId id="258" r:id="rId8"/>
    <p:sldId id="266" r:id="rId9"/>
    <p:sldId id="264" r:id="rId10"/>
    <p:sldId id="260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9C4DAB-8C4B-4BB4-9710-942766578D9F}">
          <p14:sldIdLst>
            <p14:sldId id="256"/>
          </p14:sldIdLst>
        </p14:section>
        <p14:section name="Раздел без заголовка" id="{94021AFB-5C0A-473B-B6E5-443B7B6E66DC}">
          <p14:sldIdLst>
            <p14:sldId id="257"/>
            <p14:sldId id="265"/>
            <p14:sldId id="267"/>
            <p14:sldId id="269"/>
            <p14:sldId id="268"/>
            <p14:sldId id="258"/>
            <p14:sldId id="266"/>
            <p14:sldId id="264"/>
            <p14:sldId id="260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C92D6A-0D3C-4316-BDF7-4FBA5267FCF4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6D3B6F-17E9-49CB-B283-21E1C155BF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zhva-licey.ru/teachers/nmr/metodich_razrabotki/itogi_uroka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84;&#1086;&#1076;&#1091;&#1083;&#1100;%20&#1087;&#1088;&#1072;&#1082;&#1090;&#1080;&#1082;&#1072;.om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 урока: Сложение и вычитание  чисел в пределах 1000 с переходом через разряд.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96952"/>
            <a:ext cx="8003232" cy="31292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Маринова Галина Павловна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МКОУ ТСКШИ</a:t>
            </a:r>
          </a:p>
          <a:p>
            <a:pPr marL="0" indent="0">
              <a:buNone/>
            </a:pPr>
            <a:r>
              <a:rPr lang="ru-RU" dirty="0" smtClean="0"/>
              <a:t>Учитель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5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Список использованной литературы:</a:t>
            </a:r>
            <a:endParaRPr lang="ru-RU" dirty="0"/>
          </a:p>
          <a:p>
            <a:pPr lvl="0"/>
            <a:r>
              <a:rPr lang="ru-RU" dirty="0"/>
              <a:t>Перова М.Н.,  Капустина Г.М.,  « Математика 5 класс. Учебник для специальных ( коррекционных) образовательных учреждений</a:t>
            </a:r>
            <a:r>
              <a:rPr lang="en-US" dirty="0"/>
              <a:t>VIII</a:t>
            </a:r>
            <a:r>
              <a:rPr lang="ru-RU" dirty="0"/>
              <a:t> вида. Рекомендовано Министерством образования и </a:t>
            </a:r>
            <a:r>
              <a:rPr lang="ru-RU" dirty="0" err="1"/>
              <a:t>наукиРФ</a:t>
            </a:r>
            <a:r>
              <a:rPr lang="ru-RU" dirty="0"/>
              <a:t> 6-е издание .Москва « Просвещение» 2011</a:t>
            </a:r>
          </a:p>
          <a:p>
            <a:pPr lvl="0"/>
            <a:r>
              <a:rPr lang="ru-RU" dirty="0"/>
              <a:t>Головкина Е. В. «Подведение итогов урока. Рефлексия».</a:t>
            </a:r>
            <a:r>
              <a:rPr lang="ru-RU" i="1" dirty="0"/>
              <a:t> </a:t>
            </a:r>
            <a:r>
              <a:rPr lang="ru-RU" dirty="0"/>
              <a:t>Сайт МОУ </a:t>
            </a:r>
            <a:r>
              <a:rPr lang="ru-RU" dirty="0" err="1"/>
              <a:t>Эжвинского</a:t>
            </a:r>
            <a:r>
              <a:rPr lang="ru-RU" dirty="0"/>
              <a:t> Лицея</a:t>
            </a:r>
            <a:r>
              <a:rPr lang="ru-RU" i="1" dirty="0"/>
              <a:t> </a:t>
            </a:r>
            <a:r>
              <a:rPr lang="ru-RU" dirty="0"/>
              <a:t>г. Сыктывкара. Код доступа: </a:t>
            </a:r>
            <a:r>
              <a:rPr lang="ru-RU" u="sng" dirty="0">
                <a:hlinkClick r:id="rId2"/>
              </a:rPr>
              <a:t>http://ezhva-licey.ru/teachers/nmr/metodich_razrabotki/itogi_uroka/</a:t>
            </a:r>
            <a:endParaRPr lang="ru-RU" dirty="0"/>
          </a:p>
          <a:p>
            <a:pPr lvl="0"/>
            <a:r>
              <a:rPr lang="ru-RU" dirty="0"/>
              <a:t>Материал </a:t>
            </a:r>
            <a:r>
              <a:rPr lang="ru-RU" dirty="0" err="1"/>
              <a:t>Мона</a:t>
            </a:r>
            <a:r>
              <a:rPr lang="ru-RU" dirty="0"/>
              <a:t> Лиза  из Википедии — свободной энциклопедии</a:t>
            </a:r>
          </a:p>
          <a:p>
            <a:pPr lvl="0"/>
            <a:r>
              <a:rPr lang="ru-RU" dirty="0"/>
              <a:t>Перова М.Н. « Методика преподавания математики в специальной ( коррекционной) школе</a:t>
            </a:r>
            <a:r>
              <a:rPr lang="en-US" dirty="0"/>
              <a:t>VIII</a:t>
            </a:r>
            <a:r>
              <a:rPr lang="ru-RU" dirty="0"/>
              <a:t>вида.» Москва </a:t>
            </a:r>
            <a:r>
              <a:rPr lang="ru-RU" dirty="0" err="1"/>
              <a:t>Владос</a:t>
            </a:r>
            <a:r>
              <a:rPr lang="ru-RU" dirty="0"/>
              <a:t> 2010 г. </a:t>
            </a:r>
          </a:p>
          <a:p>
            <a:pPr lvl="0"/>
            <a:r>
              <a:rPr lang="ru-RU" dirty="0"/>
              <a:t>Единая коллекция Цифровых образовательных  ресурсов:</a:t>
            </a:r>
            <a:r>
              <a:rPr lang="en-US" dirty="0"/>
              <a:t>http</a:t>
            </a:r>
            <a:r>
              <a:rPr lang="ru-RU" dirty="0"/>
              <a:t>//</a:t>
            </a:r>
            <a:r>
              <a:rPr lang="en-US" dirty="0"/>
              <a:t>school</a:t>
            </a:r>
            <a:r>
              <a:rPr lang="ru-RU" dirty="0"/>
              <a:t>-</a:t>
            </a:r>
            <a:r>
              <a:rPr lang="en-US" dirty="0"/>
              <a:t>collection</a:t>
            </a:r>
            <a:r>
              <a:rPr lang="ru-RU" dirty="0"/>
              <a:t>.</a:t>
            </a:r>
            <a:r>
              <a:rPr lang="en-US" dirty="0" err="1"/>
              <a:t>edu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1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5" t="39049" r="20500" b="7817"/>
          <a:stretch/>
        </p:blipFill>
        <p:spPr bwMode="auto">
          <a:xfrm>
            <a:off x="683568" y="620688"/>
            <a:ext cx="7776863" cy="527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8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33905" r="18417" b="14908"/>
          <a:stretch/>
        </p:blipFill>
        <p:spPr bwMode="auto">
          <a:xfrm>
            <a:off x="971600" y="573824"/>
            <a:ext cx="7749431" cy="536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Цель урока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создать атмосферу увлечённости, вырабатывать умения, навыки у учащихся. Складывать и вычитать числа в пределах 1000 с переходом через разряд.</a:t>
            </a:r>
          </a:p>
        </p:txBody>
      </p:sp>
    </p:spTree>
    <p:extLst>
      <p:ext uri="{BB962C8B-B14F-4D97-AF65-F5344CB8AC3E}">
        <p14:creationId xmlns:p14="http://schemas.microsoft.com/office/powerpoint/2010/main" val="24101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t="35170" r="25817" b="15827"/>
          <a:stretch/>
        </p:blipFill>
        <p:spPr bwMode="auto">
          <a:xfrm>
            <a:off x="1691680" y="443996"/>
            <a:ext cx="6408712" cy="534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4" t="23640" r="23689" b="46037"/>
          <a:stretch/>
        </p:blipFill>
        <p:spPr bwMode="auto">
          <a:xfrm>
            <a:off x="741178" y="1268760"/>
            <a:ext cx="793527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0" t="27705" r="22736" b="19015"/>
          <a:stretch/>
        </p:blipFill>
        <p:spPr bwMode="auto">
          <a:xfrm>
            <a:off x="611560" y="548680"/>
            <a:ext cx="7056784" cy="52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6" t="53180" r="20097" b="13284"/>
          <a:stretch/>
        </p:blipFill>
        <p:spPr bwMode="auto">
          <a:xfrm>
            <a:off x="466406" y="1124744"/>
            <a:ext cx="792201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818384"/>
            <a:ext cx="4043272" cy="491487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Леонардо да Винчи итальянский художник, учёный, инженер, один из величайших деятелей культуры эпохи возрождения. Леонардо да Винчи написал много картин. Сейчас мы видим репродукцию картины </a:t>
            </a:r>
            <a:r>
              <a:rPr lang="ru-RU" dirty="0" err="1"/>
              <a:t>Мона</a:t>
            </a:r>
            <a:r>
              <a:rPr lang="ru-RU" dirty="0"/>
              <a:t> Лиза ( </a:t>
            </a:r>
            <a:r>
              <a:rPr lang="ru-RU" dirty="0" err="1"/>
              <a:t>Джаконда</a:t>
            </a:r>
            <a:r>
              <a:rPr lang="ru-RU" dirty="0"/>
              <a:t>) , эта картина находится во Франции ( в Лувре). Эта уникальная работа выполнена на дощечки с обратной стороны стоят датчики( аппарат» </a:t>
            </a:r>
            <a:r>
              <a:rPr lang="ru-RU" dirty="0" err="1"/>
              <a:t>Джакондер</a:t>
            </a:r>
            <a:r>
              <a:rPr lang="ru-RU" dirty="0"/>
              <a:t>» который специально изобретён для обмеров состояния доски, он имеет 9 точек касания, точно измеряющих отклонения от нормы, то есть кривизны доски, показывающих влажность воздуха, температуру, чтобы дощечка не пересыхала, не деформировалась </a:t>
            </a:r>
            <a:r>
              <a:rPr lang="ru-RU" dirty="0" smtClean="0"/>
              <a:t>.Посчитайте в каком году написана эта картина, если ей ведь 500 </a:t>
            </a:r>
            <a:r>
              <a:rPr lang="ru-RU" dirty="0"/>
              <a:t>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Сколько это столетий?</a:t>
            </a:r>
            <a:r>
              <a:rPr lang="ru-RU" dirty="0" smtClean="0"/>
              <a:t> ( 5 столетий) Это </a:t>
            </a:r>
            <a:r>
              <a:rPr lang="ru-RU" dirty="0"/>
              <a:t>одно из самых известных произведений живописи в мире.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652587"/>
            <a:ext cx="3312368" cy="40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8" t="29620" r="23922" b="18463"/>
          <a:stretch/>
        </p:blipFill>
        <p:spPr bwMode="auto">
          <a:xfrm>
            <a:off x="539552" y="429894"/>
            <a:ext cx="8071956" cy="580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50925"/>
              </p:ext>
            </p:extLst>
          </p:nvPr>
        </p:nvGraphicFramePr>
        <p:xfrm>
          <a:off x="1259632" y="1484784"/>
          <a:ext cx="6768753" cy="1770289"/>
        </p:xfrm>
        <a:graphic>
          <a:graphicData uri="http://schemas.openxmlformats.org/drawingml/2006/table">
            <a:tbl>
              <a:tblPr firstRow="1" firstCol="1" bandRow="1"/>
              <a:tblGrid>
                <a:gridCol w="1992015"/>
                <a:gridCol w="2388369"/>
                <a:gridCol w="2388369"/>
              </a:tblGrid>
              <a:tr h="926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животного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масса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масса*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лось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500кг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медведь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1000кг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40050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Проверочная</a:t>
            </a:r>
          </a:p>
          <a:p>
            <a:r>
              <a:rPr lang="ru-RU" dirty="0" smtClean="0">
                <a:hlinkClick r:id="rId2" action="ppaction://hlinkfile"/>
              </a:rPr>
              <a:t>гиперссылка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295</TotalTime>
  <Words>252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Тема урока: Сложение и вычитание  чисел в пределах 1000 с переходом через разряд.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Сложение и вычитание  чисел в пределах 1000 с переходом через разряд.</dc:title>
  <dc:creator>1</dc:creator>
  <cp:lastModifiedBy>1</cp:lastModifiedBy>
  <cp:revision>16</cp:revision>
  <dcterms:created xsi:type="dcterms:W3CDTF">2013-03-17T04:37:22Z</dcterms:created>
  <dcterms:modified xsi:type="dcterms:W3CDTF">2013-03-23T21:39:16Z</dcterms:modified>
</cp:coreProperties>
</file>