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5" r:id="rId6"/>
    <p:sldId id="264" r:id="rId7"/>
    <p:sldId id="267" r:id="rId8"/>
    <p:sldId id="266" r:id="rId9"/>
    <p:sldId id="263" r:id="rId10"/>
    <p:sldId id="271" r:id="rId11"/>
    <p:sldId id="270" r:id="rId12"/>
    <p:sldId id="269" r:id="rId13"/>
    <p:sldId id="274" r:id="rId14"/>
    <p:sldId id="273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2;&#1084;&#1099;&#1081;%20&#1091;&#1084;&#1085;&#1099;&#1081;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6248" y="5643578"/>
            <a:ext cx="485775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85918" y="1571612"/>
            <a:ext cx="6972320" cy="432435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Возврат к признакам предков .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2000232" y="1357298"/>
            <a:ext cx="6900882" cy="4324350"/>
          </a:xfrm>
        </p:spPr>
        <p:txBody>
          <a:bodyPr>
            <a:noAutofit/>
          </a:bodyPr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Сколько пар нервов отходит от головного мозга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14480" y="1428736"/>
            <a:ext cx="6972320" cy="432435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Сколько хромосом у человека ?</a:t>
            </a:r>
          </a:p>
          <a:p>
            <a:pPr>
              <a:buFont typeface="Georgia" pitchFamily="18" charset="0"/>
              <a:buNone/>
            </a:pPr>
            <a:r>
              <a:rPr lang="ru-RU" dirty="0" smtClean="0"/>
              <a:t> 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  <a:p>
            <a:pPr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857356" y="1071546"/>
            <a:ext cx="7286644" cy="4324350"/>
          </a:xfrm>
        </p:spPr>
        <p:txBody>
          <a:bodyPr>
            <a:noAutofit/>
          </a:bodyPr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Как называется самая маленькая кость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14480" y="1643050"/>
            <a:ext cx="7429520" cy="4324350"/>
          </a:xfrm>
          <a:noFill/>
        </p:spPr>
        <p:txBody>
          <a:bodyPr>
            <a:normAutofit/>
          </a:bodyPr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13. Разновидность соединительной ткани </a:t>
            </a:r>
            <a:r>
              <a:rPr lang="ru-RU" sz="4800" dirty="0" smtClean="0">
                <a:latin typeface="Arial" charset="0"/>
              </a:rPr>
              <a:t>.</a:t>
            </a: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85918" y="2249488"/>
            <a:ext cx="7358082" cy="432435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dirty="0" smtClean="0"/>
              <a:t> </a:t>
            </a: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Орган зрения</a:t>
            </a:r>
            <a:r>
              <a:rPr lang="ru-RU" sz="4800" dirty="0" smtClean="0">
                <a:latin typeface="Arial" charset="0"/>
              </a:rPr>
              <a:t>.</a:t>
            </a: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85917" y="1643063"/>
            <a:ext cx="6657995" cy="4525962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Как называется скелет головы? 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</p:txBody>
      </p:sp>
      <p:sp>
        <p:nvSpPr>
          <p:cNvPr id="3" name="5-конечная звезда 2">
            <a:hlinkClick r:id="rId2" action="ppaction://hlinkpres?slideindex=1&amp;slidetitle="/>
          </p:cNvPr>
          <p:cNvSpPr/>
          <p:nvPr/>
        </p:nvSpPr>
        <p:spPr>
          <a:xfrm>
            <a:off x="8572528" y="6357958"/>
            <a:ext cx="571472" cy="5000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525963"/>
          </a:xfrm>
        </p:spPr>
        <p:txBody>
          <a:bodyPr>
            <a:normAutofit fontScale="975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Дайте </a:t>
            </a:r>
            <a:r>
              <a:rPr lang="ru-RU" sz="7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 нервной клетки. </a:t>
            </a:r>
            <a:br>
              <a:rPr lang="ru-RU" sz="7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643042" y="1357298"/>
            <a:ext cx="7115196" cy="4324350"/>
          </a:xfrm>
        </p:spPr>
        <p:txBody>
          <a:bodyPr>
            <a:noAutofit/>
          </a:bodyPr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7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Скольки</a:t>
            </a: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камерное сердце человека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14480" y="857232"/>
            <a:ext cx="6972320" cy="5716606"/>
          </a:xfrm>
        </p:spPr>
        <p:txBody>
          <a:bodyPr>
            <a:normAutofit fontScale="92500"/>
          </a:bodyPr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Вид кровотечения наиболее опасный для жизни человека?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2000232" y="1285860"/>
            <a:ext cx="6829444" cy="4324350"/>
          </a:xfrm>
        </p:spPr>
        <p:txBody>
          <a:bodyPr>
            <a:normAutofit/>
          </a:bodyPr>
          <a:lstStyle/>
          <a:p>
            <a:pPr algn="ctr">
              <a:buFont typeface="Georgia" pitchFamily="18" charset="0"/>
              <a:buNone/>
            </a:pP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Сколько позвонков в позвоночнике человека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928794" y="1428736"/>
            <a:ext cx="6758006" cy="4324350"/>
          </a:xfrm>
        </p:spPr>
        <p:txBody>
          <a:bodyPr>
            <a:normAutofit fontScale="92500"/>
          </a:bodyPr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Как называется подвижное соединение двух костей? 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14480" y="1142984"/>
            <a:ext cx="6972320" cy="4324350"/>
          </a:xfrm>
        </p:spPr>
        <p:txBody>
          <a:bodyPr>
            <a:normAutofit fontScale="25000" lnSpcReduction="20000"/>
          </a:bodyPr>
          <a:lstStyle/>
          <a:p>
            <a:pPr algn="ctr">
              <a:buFont typeface="Georgia" pitchFamily="18" charset="0"/>
              <a:buNone/>
            </a:pPr>
            <a:r>
              <a:rPr lang="ru-RU" sz="28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Примерно сколько снов можно посмотреть за одну ночь ?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14480" y="2249488"/>
            <a:ext cx="6972320" cy="432435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Сколько зубов у человека ?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714480" y="1357298"/>
            <a:ext cx="7429520" cy="4324350"/>
          </a:xfrm>
        </p:spPr>
        <p:txBody>
          <a:bodyPr>
            <a:normAutofit/>
          </a:bodyPr>
          <a:lstStyle/>
          <a:p>
            <a:pPr algn="ctr">
              <a:buFont typeface="Georgia" pitchFamily="18" charset="0"/>
              <a:buNone/>
            </a:pPr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Сколько существует            групп крови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119</Words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</cp:lastModifiedBy>
  <cp:revision>6</cp:revision>
  <dcterms:modified xsi:type="dcterms:W3CDTF">2013-03-21T10:48:09Z</dcterms:modified>
</cp:coreProperties>
</file>