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6" r:id="rId6"/>
    <p:sldId id="265" r:id="rId7"/>
    <p:sldId id="264" r:id="rId8"/>
    <p:sldId id="263" r:id="rId9"/>
    <p:sldId id="267" r:id="rId10"/>
    <p:sldId id="269" r:id="rId11"/>
    <p:sldId id="270" r:id="rId12"/>
    <p:sldId id="268" r:id="rId13"/>
    <p:sldId id="271" r:id="rId14"/>
    <p:sldId id="272" r:id="rId15"/>
    <p:sldId id="273" r:id="rId16"/>
    <p:sldId id="27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9309C-77FF-41F8-A3A3-5FC808D38D8A}" type="datetime1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409A6-1F4C-432B-9A38-CD0752403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C69B5-525D-4D0C-8132-14B010098AC0}" type="datetime1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1F4D8-B219-40A6-B30C-E553BFC5A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07962-74D8-46C3-9CA8-39C82FC0CAA4}" type="datetime1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B127A-3E8F-48B0-BE0E-6542E7417A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F029A-4468-4D3C-91E0-5FBD6BF9C73A}" type="datetime1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8FFD5-7204-453D-8B3D-FA0F792073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A141B-F163-4728-A095-B69A8FB2B757}" type="datetime1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4838F-5F3B-4223-99EE-38EAC540A2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E567E-D482-4E32-97B0-D0536831764B}" type="datetime1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A70AF-C00E-4D65-92CA-B27E43E238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76FDC-EC0E-4EB3-AC2E-C93EE219A3D6}" type="datetime1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7C54D-93A3-4DB6-B405-79ACFFBFE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BEF1B-047C-4059-93B6-F6AE755BDDF4}" type="datetime1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3866A-C408-4B11-B299-5222B76BA0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33DD-C6EA-4311-A2BD-EE4B54F36AD8}" type="datetime1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48607-E052-4262-AAFC-A208CA5410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E8D77-FDCC-4E06-9FA3-240420374D1C}" type="datetime1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8B458-4006-4D36-96A4-D7A80EB22A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C8234-FF2B-4E5A-9337-96AB5B669812}" type="datetime1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5E456-A49F-45EE-8911-DD9CE676A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ECA74B-F388-46F8-A5A3-835BD3932EFB}" type="datetime1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C82B14-5DCE-448E-B966-502F3EC4DD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&#1057;&#1072;&#1084;&#1099;&#1081;%20&#1091;&#1084;&#1085;&#1099;&#1081;.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Documents and Settings\Aida\Рабочий стол\НОвая ГРАФИКА сборник\детские рисунки\03700102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313" y="1214438"/>
            <a:ext cx="4357687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642938" y="357188"/>
            <a:ext cx="7772400" cy="1470025"/>
          </a:xfrm>
        </p:spPr>
        <p:txBody>
          <a:bodyPr/>
          <a:lstStyle/>
          <a:p>
            <a:r>
              <a:rPr lang="ru-RU" sz="7200" b="1" dirty="0" smtClean="0"/>
              <a:t>Страны и  народы</a:t>
            </a:r>
          </a:p>
        </p:txBody>
      </p:sp>
      <p:sp>
        <p:nvSpPr>
          <p:cNvPr id="4" name="Овал 3"/>
          <p:cNvSpPr/>
          <p:nvPr/>
        </p:nvSpPr>
        <p:spPr>
          <a:xfrm>
            <a:off x="5572125" y="285750"/>
            <a:ext cx="357188" cy="357188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14313" y="6215063"/>
            <a:ext cx="357187" cy="357187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428875" y="285750"/>
            <a:ext cx="357188" cy="357188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429625" y="6357938"/>
            <a:ext cx="357188" cy="357187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8572500" y="428625"/>
            <a:ext cx="357188" cy="357188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071563" y="285750"/>
            <a:ext cx="357187" cy="357188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Дата 1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0717FCC-15AD-414A-BDBC-7AF34E0BA9A1}" type="datetime1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49C48-FEA9-4A17-8E2A-EDA8214DE5BD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9.Название какой страны произошло от слова «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чайна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» - фарфор ?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9C5989-86E6-4878-8C26-06F0E385FB80}" type="datetime1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E55E2-2ABA-4940-909A-35C675FEDB5A}" type="slidenum">
              <a:rPr lang="ru-RU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10.Столица какой страны является София ?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9C5989-86E6-4878-8C26-06F0E385FB80}" type="datetime1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E55E2-2ABA-4940-909A-35C675FEDB5A}" type="slidenum">
              <a:rPr lang="ru-RU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11. Город на воде ?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9C5989-86E6-4878-8C26-06F0E385FB80}" type="datetime1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E55E2-2ABA-4940-909A-35C675FEDB5A}" type="slidenum">
              <a:rPr lang="ru-RU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12.Какой стране принадлежит остров Новая Земля ?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9C5989-86E6-4878-8C26-06F0E385FB80}" type="datetime1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E55E2-2ABA-4940-909A-35C675FEDB5A}" type="slidenum">
              <a:rPr lang="ru-RU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9C5989-86E6-4878-8C26-06F0E385FB80}" type="datetime1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E55E2-2ABA-4940-909A-35C675FEDB5A}" type="slidenum">
              <a:rPr lang="ru-RU"/>
              <a:pPr>
                <a:defRPr/>
              </a:pPr>
              <a:t>14</a:t>
            </a:fld>
            <a:endParaRPr lang="ru-RU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544802"/>
            <a:ext cx="3271627" cy="364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714348" y="857232"/>
            <a:ext cx="78581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13.Флаг какой страны изображен на рисунке 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9C5989-86E6-4878-8C26-06F0E385FB80}" type="datetime1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E55E2-2ABA-4940-909A-35C675FEDB5A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b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14.Остров название которого переводится как «зеленый» ? 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9C5989-86E6-4878-8C26-06F0E385FB80}" type="datetime1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E55E2-2ABA-4940-909A-35C675FEDB5A}" type="slidenum">
              <a:rPr lang="ru-RU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4800" b="1" kern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b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15.Сколько штатов входят в состав США 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5-конечная звезда 6">
            <a:hlinkClick r:id="rId2" action="ppaction://hlinkpres?slideindex=1&amp;slidetitle="/>
          </p:cNvPr>
          <p:cNvSpPr/>
          <p:nvPr/>
        </p:nvSpPr>
        <p:spPr>
          <a:xfrm>
            <a:off x="8572528" y="6357958"/>
            <a:ext cx="571472" cy="50004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1.Какая страна изображена на рисунке ?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9C5989-86E6-4878-8C26-06F0E385FB80}" type="datetime1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E55E2-2ABA-4940-909A-35C675FEDB5A}" type="slidenum">
              <a:rPr lang="ru-RU"/>
              <a:pPr>
                <a:defRPr/>
              </a:pPr>
              <a:t>2</a:t>
            </a:fld>
            <a:endParaRPr lang="ru-RU"/>
          </a:p>
        </p:txBody>
      </p:sp>
      <p:pic>
        <p:nvPicPr>
          <p:cNvPr id="7" name="Picture 9" descr="S_SH"/>
          <p:cNvPicPr>
            <a:picLocks noChangeAspect="1" noChangeArrowheads="1"/>
          </p:cNvPicPr>
          <p:nvPr/>
        </p:nvPicPr>
        <p:blipFill>
          <a:blip r:embed="rId2"/>
          <a:srcRect l="4251" t="8401" r="4655" b="9615"/>
          <a:stretch>
            <a:fillRect/>
          </a:stretch>
        </p:blipFill>
        <p:spPr bwMode="auto">
          <a:xfrm>
            <a:off x="2786050" y="2428868"/>
            <a:ext cx="5715040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ctr">
              <a:buNone/>
            </a:pPr>
            <a:endParaRPr lang="ru-RU" sz="4800" dirty="0" smtClean="0">
              <a:latin typeface="Trebuchet MS" pitchFamily="34" charset="0"/>
            </a:endParaRP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2.Сколько стран находится на территории Южной Америки ?</a:t>
            </a:r>
          </a:p>
          <a:p>
            <a:pPr algn="ctr">
              <a:buNone/>
            </a:pP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9C5989-86E6-4878-8C26-06F0E385FB80}" type="datetime1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E55E2-2ABA-4940-909A-35C675FEDB5A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9C5989-86E6-4878-8C26-06F0E385FB80}" type="datetime1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E55E2-2ABA-4940-909A-35C675FEDB5A}" type="slidenum">
              <a:rPr lang="ru-RU"/>
              <a:pPr>
                <a:defRPr/>
              </a:pPr>
              <a:t>4</a:t>
            </a:fld>
            <a:endParaRPr lang="ru-RU"/>
          </a:p>
        </p:txBody>
      </p:sp>
      <p:pic>
        <p:nvPicPr>
          <p:cNvPr id="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862900"/>
            <a:ext cx="2985875" cy="332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642910" y="928670"/>
            <a:ext cx="78581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</a:pPr>
            <a:r>
              <a:rPr lang="ru-RU" sz="4800" b="1" kern="0" dirty="0" smtClean="0">
                <a:latin typeface="Times New Roman" pitchFamily="18" charset="0"/>
                <a:cs typeface="Times New Roman" pitchFamily="18" charset="0"/>
              </a:rPr>
              <a:t>3.Флаг какой страны изображен на рисунке ?</a:t>
            </a:r>
            <a:endParaRPr lang="ru-RU" sz="4800" b="1" kern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4.Где можно увидеть все флаги мира ?</a:t>
            </a:r>
          </a:p>
          <a:p>
            <a:pPr algn="ctr">
              <a:buNone/>
            </a:pP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9C5989-86E6-4878-8C26-06F0E385FB80}" type="datetime1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E55E2-2ABA-4940-909A-35C675FEDB5A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5.Столица Дании.</a:t>
            </a:r>
          </a:p>
          <a:p>
            <a:pPr algn="ctr">
              <a:buNone/>
            </a:pP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9C5989-86E6-4878-8C26-06F0E385FB80}" type="datetime1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E55E2-2ABA-4940-909A-35C675FEDB5A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6.В каком городе проходили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(2002г) зимние олимпийские игры ?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9C5989-86E6-4878-8C26-06F0E385FB80}" type="datetime1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E55E2-2ABA-4940-909A-35C675FEDB5A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7.В какой стране проходила олимпиада символом которой стал олимпийский мишка ?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9C5989-86E6-4878-8C26-06F0E385FB80}" type="datetime1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E55E2-2ABA-4940-909A-35C675FEDB5A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8.Через столицу какой страны проходит нулевой меридиан ?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9C5989-86E6-4878-8C26-06F0E385FB80}" type="datetime1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E55E2-2ABA-4940-909A-35C675FEDB5A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утешествие">
  <a:themeElements>
    <a:clrScheme name="Другая 47">
      <a:dk1>
        <a:srgbClr val="8E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199</Words>
  <PresentationFormat>Экран (4:3)</PresentationFormat>
  <Paragraphs>79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Путешествие</vt:lpstr>
      <vt:lpstr>Страны и  народы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met</cp:lastModifiedBy>
  <cp:revision>7</cp:revision>
  <dcterms:modified xsi:type="dcterms:W3CDTF">2013-03-21T10:50:06Z</dcterms:modified>
</cp:coreProperties>
</file>