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57" r:id="rId6"/>
    <p:sldId id="258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2;&#1084;&#1099;&#1081;%20&#1091;&#1084;&#1085;&#1099;&#1081;.pp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351855">
            <a:off x="2693231" y="2393745"/>
            <a:ext cx="5025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/>
                <a:solidFill>
                  <a:srgbClr val="008000"/>
                </a:solidFill>
              </a:rPr>
              <a:t>Р</a:t>
            </a:r>
            <a:r>
              <a:rPr lang="ru-RU" sz="9600" b="1" cap="none" spc="0" dirty="0" smtClean="0">
                <a:ln/>
                <a:solidFill>
                  <a:srgbClr val="008000"/>
                </a:solidFill>
                <a:effectLst/>
              </a:rPr>
              <a:t>астения</a:t>
            </a:r>
            <a:endParaRPr lang="ru-RU" sz="9600" b="1" cap="none" spc="0" dirty="0">
              <a:ln/>
              <a:solidFill>
                <a:srgbClr val="00800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500306"/>
            <a:ext cx="83582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9.Какое дерево считается «символом чистоты» в России?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496"/>
            <a:ext cx="825578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10.Общее название </a:t>
            </a:r>
          </a:p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растений вредителей?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105835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11.Органойды придающие растению зеленый цвет 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2893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12.Чем размножаются грибы?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42886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13.Первая группа примитивных наземных растений.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428868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14.Плод какого дерева упал на голову Ньютону?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714620"/>
            <a:ext cx="686918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15.Самый вонючий</a:t>
            </a:r>
          </a:p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 фрукт?</a:t>
            </a:r>
            <a:endParaRPr lang="ru-RU" sz="5400" dirty="0">
              <a:solidFill>
                <a:srgbClr val="333300"/>
              </a:solidFill>
            </a:endParaRPr>
          </a:p>
        </p:txBody>
      </p:sp>
      <p:sp>
        <p:nvSpPr>
          <p:cNvPr id="3" name="5-конечная звезда 2">
            <a:hlinkClick r:id="rId2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428868"/>
            <a:ext cx="78581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1.Лист какого дерева изображен на флаге Канады 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928934"/>
            <a:ext cx="63834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2.Насекомоядное </a:t>
            </a:r>
          </a:p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растение 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14348" y="378619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4400" b="1" kern="0" dirty="0" smtClean="0">
              <a:solidFill>
                <a:srgbClr val="330066"/>
              </a:solidFill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4400" b="1" kern="0" dirty="0" smtClean="0">
              <a:solidFill>
                <a:srgbClr val="330066"/>
              </a:solidFill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3.Первое растение появившееся на планете Земля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496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4.Цветы какого растения искали в ночь на Ивана Купала 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3214686"/>
            <a:ext cx="81628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5.Символ нового года</a:t>
            </a:r>
            <a:r>
              <a:rPr lang="ru-RU" sz="4400" b="1" kern="0" dirty="0" smtClean="0">
                <a:solidFill>
                  <a:srgbClr val="330066"/>
                </a:solidFill>
                <a:latin typeface="Arial"/>
                <a:ea typeface="+mj-ea"/>
                <a:cs typeface="+mj-cs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428868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6.Корень какого растения применяют в медицине в качестве успокоительного?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571744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7.Растение пустынь не имеющие «постоянного места жительства»?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786058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8.Цветение какого дерева </a:t>
            </a:r>
          </a:p>
          <a:p>
            <a:pPr algn="ctr"/>
            <a:r>
              <a:rPr lang="ru-RU" sz="5400" b="1" kern="0" dirty="0" smtClean="0">
                <a:solidFill>
                  <a:srgbClr val="333300"/>
                </a:solidFill>
                <a:latin typeface="Arial"/>
                <a:ea typeface="+mj-ea"/>
                <a:cs typeface="+mj-cs"/>
              </a:rPr>
              <a:t>ждут в Японии ?</a:t>
            </a:r>
            <a:endParaRPr lang="ru-RU" sz="54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103</Words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</cp:lastModifiedBy>
  <cp:revision>8</cp:revision>
  <dcterms:modified xsi:type="dcterms:W3CDTF">2013-03-21T10:49:09Z</dcterms:modified>
</cp:coreProperties>
</file>