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4" r:id="rId5"/>
    <p:sldId id="263" r:id="rId6"/>
    <p:sldId id="262" r:id="rId7"/>
    <p:sldId id="261" r:id="rId8"/>
    <p:sldId id="259" r:id="rId9"/>
    <p:sldId id="268" r:id="rId10"/>
    <p:sldId id="267" r:id="rId11"/>
    <p:sldId id="266" r:id="rId12"/>
    <p:sldId id="265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52" name="Picture 28" descr="bvc j iafsd fzeo ez fd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2BB71A"/>
                </a:solidFill>
              </a:rPr>
              <a:t>Page </a:t>
            </a:r>
            <a:fld id="{A9EF0DB1-A348-462A-9693-4FF049F433BB}" type="slidenum">
              <a:rPr lang="fr-FR" b="1">
                <a:solidFill>
                  <a:srgbClr val="2BB71A"/>
                </a:solidFill>
              </a:rPr>
              <a:pPr/>
              <a:t>‹#›</a:t>
            </a:fld>
            <a:endParaRPr lang="fr-FR" b="1">
              <a:solidFill>
                <a:srgbClr val="2BB71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57;&#1072;&#1084;&#1099;&#1081;%20&#1091;&#1084;&#1085;&#1099;&#1081;.pp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pic>
        <p:nvPicPr>
          <p:cNvPr id="2071" name="Picture 23" descr="f isdjia ezaogds gi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5984" y="5715016"/>
            <a:ext cx="6858016" cy="78581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ysClr val="windowText" lastClr="000000"/>
                </a:solidFill>
              </a:rPr>
              <a:t>Олимпиада</a:t>
            </a:r>
            <a:endParaRPr lang="ru-RU" sz="60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29718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9.По какой причине были отменены олимпиады в </a:t>
            </a: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Хельсинках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(1940г) и Лондоне (1944г)?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58" y="292893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10.Вид спорта ,в котором лыжник должен выбить мишени и придти первым 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328612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11.Олимпийский девиз .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2590800"/>
            <a:ext cx="7086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009900"/>
                </a:solidFill>
              </a:rPr>
              <a:t>12.Символ олимпиады, который доставляют из Афин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714620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13.Сколько олимпиад было проведено за время существования современных олимпийских игр .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71472" y="300037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14.Какие виды  входят в пятиборье 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571744"/>
            <a:ext cx="3621088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3000372"/>
            <a:ext cx="5286380" cy="25669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15.Что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символизирует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кольцо черным цветом ?</a:t>
            </a:r>
            <a:r>
              <a:rPr kumimoji="0" lang="ru-RU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-конечная звезда 5">
            <a:hlinkClick r:id="rId3" action="ppaction://hlinkpres?slideindex=1&amp;slidetitle="/>
          </p:cNvPr>
          <p:cNvSpPr/>
          <p:nvPr/>
        </p:nvSpPr>
        <p:spPr>
          <a:xfrm>
            <a:off x="8572528" y="6357958"/>
            <a:ext cx="571472" cy="5000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81000" y="2819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1.Кто в 2008 на олимпиаде в Пекине установил мировой рекорд по прыжкам в высоту 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328612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В какой стране будет проходить олимпиада 2014?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292893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.В каком городе будет проходить летняя олимпиада 2012 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895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Золотую медаль на олимпиаде в </a:t>
            </a: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Солт-Лейк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Сити завоевал </a:t>
            </a: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Ягудин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или </a:t>
            </a: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Плющенко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307181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5.Дата первых олимпийских игр .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30480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6.Ветвью какого дерева награждали победителя олимпийских игр  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5720" y="3214686"/>
            <a:ext cx="8534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7.Какие виды спорта входят в триатлон 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9520" y="6286520"/>
            <a:ext cx="171448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8.В каком виде спорта ,на олимпиаде в Пекине ,все три призовых места заняла Россия 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153</Words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Modèle par défaut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met</cp:lastModifiedBy>
  <cp:revision>5</cp:revision>
  <dcterms:modified xsi:type="dcterms:W3CDTF">2013-03-21T10:47:41Z</dcterms:modified>
</cp:coreProperties>
</file>