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71" r:id="rId12"/>
    <p:sldId id="270" r:id="rId13"/>
    <p:sldId id="269" r:id="rId14"/>
    <p:sldId id="268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89E1C-7B9D-4434-9024-89453D1C445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85322-DE30-4596-9843-BEECC0A555D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5B08-CFF4-4625-AA51-372D4135931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278CA-55F7-4797-8CB7-EEE20CF80C0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5186-92B7-40FF-9280-F0310ACD230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2667-A8EC-46B6-9D2A-EEC18170FB1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A8E93-BA9C-4803-9E7B-EA9C3C5FCB5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3CB8D-6DCC-4680-A053-5553F577D0D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F0F3A-B7A8-47DC-90B9-A52737A10FC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66D1-3DF7-4210-AA64-72818C36E32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AC33-30A6-412B-B145-18552E8843D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B85DBA-B740-46E5-85C5-C7B00B855DED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72;&#1084;&#1099;&#1081;%20&#1091;&#1084;&#1085;&#1099;&#1081;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642918"/>
            <a:ext cx="50597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Литература</a:t>
            </a:r>
            <a:endParaRPr lang="ru-RU" sz="6600" b="1" cap="none" spc="0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9.1814-1841 - годы жизни какого писателя 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3116"/>
            <a:ext cx="620073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10.Год рождения </a:t>
            </a:r>
          </a:p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А.С.Пушкина 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857364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11.Кому из писателей при жизни нередко приходилось играть в театре женщин 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643182"/>
            <a:ext cx="87831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12.Автор книги«</a:t>
            </a:r>
            <a:r>
              <a:rPr lang="ru-RU" sz="6000" b="1" kern="0" dirty="0" err="1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Идиот</a:t>
            </a:r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000240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13.Датский писатель мировую славу которому принесли сказки .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000240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14.Кто написал книгу о человеке «который живет на крыше»?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15.Кто написал сказку «Приключение Незнайки и его друзей»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>
            <a:hlinkClick r:id="rId3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0" y="1000108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1.Кто изображен на картинк</a:t>
            </a:r>
            <a:r>
              <a:rPr lang="ru-RU" sz="54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kumimoji="0" lang="ru-RU" sz="540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714620"/>
            <a:ext cx="3403598" cy="378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714620"/>
            <a:ext cx="72715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2.Кого убил Дантес?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786058"/>
            <a:ext cx="81483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3.Книга о войне 1812г </a:t>
            </a:r>
            <a:r>
              <a:rPr lang="ru-RU" sz="3800" kern="0" dirty="0" smtClean="0">
                <a:solidFill>
                  <a:srgbClr val="666633"/>
                </a:solidFill>
                <a:ea typeface="+mj-ea"/>
                <a:cs typeface="+mj-cs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285992"/>
            <a:ext cx="586570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4.Литературное </a:t>
            </a:r>
          </a:p>
          <a:p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преувеличение.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50030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5.Литературное </a:t>
            </a:r>
          </a:p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противопоставление .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8586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6.Автор повести главным героем которой стал Шариков .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01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7.В каком произведении А.С.Пушкина эпиграфом стала пословица «Береги честь смолоду»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8.Вторую часть какого произведения сожгли ?</a:t>
            </a:r>
            <a:endParaRPr lang="ru-RU" sz="6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</cp:lastModifiedBy>
  <cp:revision>7</cp:revision>
  <dcterms:modified xsi:type="dcterms:W3CDTF">2013-03-21T10:48:57Z</dcterms:modified>
</cp:coreProperties>
</file>