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1" r:id="rId6"/>
    <p:sldId id="262" r:id="rId7"/>
    <p:sldId id="260" r:id="rId8"/>
    <p:sldId id="263" r:id="rId9"/>
    <p:sldId id="264" r:id="rId10"/>
    <p:sldId id="268" r:id="rId11"/>
    <p:sldId id="267" r:id="rId12"/>
    <p:sldId id="266" r:id="rId13"/>
    <p:sldId id="265" r:id="rId14"/>
    <p:sldId id="271" r:id="rId15"/>
    <p:sldId id="270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world_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700213"/>
            <a:ext cx="6913562" cy="360045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1109662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941888"/>
            <a:ext cx="6400800" cy="1176337"/>
          </a:xfrm>
          <a:noFill/>
          <a:ln w="9525"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467E73-8987-4BE7-8F3E-793D2666CD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6A506-1C08-49B2-83C5-0C71EEE5F8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F45DD-0FA4-46E1-938E-65EA4BEF0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A2F11-0C16-4C43-901F-A013C20B57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EE05D-BC3F-449B-9FB8-0CB5B69CCA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8A26C-06A0-46D3-A5E7-64E6DBADD6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27896-79DF-4C63-8D3D-A460F6BF99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17B30-EC50-44F8-B6F2-BF1698DA5C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7BE19-416C-4C1A-A61B-59BB7A892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F1262-080D-413D-9E69-A8585AFACC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44450"/>
            <a:ext cx="2057400" cy="5965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6019800" cy="59658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78200-B6C8-45D0-B659-6179DD489B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world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130425" cy="10810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44450"/>
            <a:ext cx="66468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4525962"/>
          </a:xfrm>
          <a:prstGeom prst="rect">
            <a:avLst/>
          </a:prstGeom>
          <a:solidFill>
            <a:srgbClr val="FFFF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1191C54-B008-45EB-B09C-921D4FF8BF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92929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57;&#1072;&#1084;&#1099;&#1081;%20&#1091;&#1084;&#1085;&#1099;&#1081;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ru-RU" sz="5400" dirty="0" smtClean="0">
                <a:solidFill>
                  <a:srgbClr val="002060"/>
                </a:solidFill>
              </a:rPr>
              <a:t>Достопримечательности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929066"/>
            <a:ext cx="9144000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9.Какая страна преподнесла Статую Свободы в ознаменование столетия независимости США ?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3786190"/>
            <a:ext cx="8358246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10.Государственная тюрьма в Лондоне, ныне музей .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0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20" y="3929066"/>
            <a:ext cx="8572560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11.Самая большая по протяженности стена 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857628"/>
            <a:ext cx="9144000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12.Самая высокая пирамида из Египетских пирамид ?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42910" y="3643314"/>
            <a:ext cx="7935914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13.Самый знаменитый собор в Париже 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42910" y="3357562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14.Самая знаменитая площадь России .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42910" y="3357562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786190"/>
            <a:ext cx="9144000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15.Арка, воздвигнутая в честь побед Наполеона .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5-конечная звезда 6">
            <a:hlinkClick r:id="rId3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85786" y="3929066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1.В честь кого было построено здание Тадж-Махал 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14348" y="4071942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2.Самые знаменитые поля в Париже 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7382" y="357166"/>
            <a:ext cx="398118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786190"/>
            <a:ext cx="46434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3.Достопримечательность какой страны изображена на рисунке ?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4348" y="3857628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4.В каком музее находится «Джоконда»?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143116"/>
            <a:ext cx="4236630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152400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5.Стена какого театра изображена на рисунке?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3857628"/>
            <a:ext cx="8153400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6.Какой музей возник как частное собрание Екатерины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II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71472" y="3643314"/>
            <a:ext cx="77930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7.Где находится Храм Неба 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met\Рабочий стол\Шаблоны к презентации\00176\slide.jpg"/>
          <p:cNvPicPr>
            <a:picLocks noChangeAspect="1" noChangeArrowheads="1"/>
          </p:cNvPicPr>
          <p:nvPr/>
        </p:nvPicPr>
        <p:blipFill>
          <a:blip r:embed="rId2"/>
          <a:srcRect l="22812" r="20000" b="41250"/>
          <a:stretch>
            <a:fillRect/>
          </a:stretch>
        </p:blipFill>
        <p:spPr bwMode="auto">
          <a:xfrm>
            <a:off x="0" y="-1"/>
            <a:ext cx="9144000" cy="704533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7158" y="3571876"/>
            <a:ext cx="8250238" cy="146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8.Где находится Стена Плача ?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1_Motleymap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</Words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41_Motleymap</vt:lpstr>
      <vt:lpstr>Достопримечательности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Достопримечательности</dc:title>
  <cp:lastModifiedBy>met</cp:lastModifiedBy>
  <cp:revision>6</cp:revision>
  <dcterms:modified xsi:type="dcterms:W3CDTF">2013-03-21T10:48:41Z</dcterms:modified>
</cp:coreProperties>
</file>