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  <p:sldId id="259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#1057;&#1072;&#1084;&#1099;&#1081;%20&#1091;&#1084;&#1085;&#1099;&#1081;.pp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571612"/>
            <a:ext cx="4614866" cy="1143000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D0DF1"/>
                </a:solidFill>
              </a:rPr>
              <a:t>География</a:t>
            </a:r>
            <a:endParaRPr lang="ru-RU" sz="7200" b="1" dirty="0">
              <a:solidFill>
                <a:srgbClr val="0D0DF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392906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D0DF1"/>
                </a:solidFill>
                <a:latin typeface="Times New Roman" pitchFamily="18" charset="0"/>
                <a:cs typeface="Times New Roman" pitchFamily="18" charset="0"/>
              </a:rPr>
              <a:t>9. Самая глубокая впадина 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39290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charset="0"/>
              </a:rPr>
              <a:t/>
            </a:r>
            <a:br>
              <a:rPr lang="ru-RU" dirty="0" smtClean="0">
                <a:latin typeface="Arial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440547" y="3143248"/>
            <a:ext cx="9387955" cy="23467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125" lvl="0" indent="-255588" algn="ctr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</a:pPr>
            <a:r>
              <a:rPr lang="ru-RU" sz="4800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7200" dirty="0" smtClean="0">
                <a:solidFill>
                  <a:srgbClr val="0D0DF1"/>
                </a:solidFill>
                <a:latin typeface="Times New Roman" pitchFamily="18" charset="0"/>
                <a:cs typeface="Times New Roman" pitchFamily="18" charset="0"/>
              </a:rPr>
              <a:t>10. Материк открытый</a:t>
            </a:r>
          </a:p>
          <a:p>
            <a:pPr marL="365125" lvl="0" indent="-255588" algn="ctr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</a:pPr>
            <a:r>
              <a:rPr lang="ru-RU" sz="7200" dirty="0" smtClean="0">
                <a:solidFill>
                  <a:srgbClr val="0D0DF1"/>
                </a:solidFill>
                <a:latin typeface="Times New Roman" pitchFamily="18" charset="0"/>
                <a:cs typeface="Times New Roman" pitchFamily="18" charset="0"/>
              </a:rPr>
              <a:t> позднее всех 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39290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charset="0"/>
              </a:rPr>
              <a:t/>
            </a:r>
            <a:br>
              <a:rPr lang="ru-RU" dirty="0" smtClean="0">
                <a:latin typeface="Arial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3143248"/>
            <a:ext cx="8461355" cy="23467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125" lvl="0" indent="-255588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</a:pPr>
            <a:r>
              <a:rPr lang="ru-RU" sz="7200" dirty="0" smtClean="0">
                <a:solidFill>
                  <a:srgbClr val="0D0DF1"/>
                </a:solidFill>
                <a:latin typeface="Times New Roman" pitchFamily="18" charset="0"/>
                <a:cs typeface="Times New Roman" pitchFamily="18" charset="0"/>
              </a:rPr>
              <a:t>11. Самый большой </a:t>
            </a:r>
          </a:p>
          <a:p>
            <a:pPr marL="365125" lvl="0" indent="-255588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</a:pPr>
            <a:r>
              <a:rPr lang="ru-RU" sz="7200" dirty="0" smtClean="0">
                <a:solidFill>
                  <a:srgbClr val="0D0DF1"/>
                </a:solidFill>
                <a:latin typeface="Times New Roman" pitchFamily="18" charset="0"/>
                <a:cs typeface="Times New Roman" pitchFamily="18" charset="0"/>
              </a:rPr>
              <a:t>полуостров России 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392906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D0DF1"/>
                </a:solidFill>
                <a:latin typeface="Times New Roman" pitchFamily="18" charset="0"/>
                <a:cs typeface="Times New Roman" pitchFamily="18" charset="0"/>
              </a:rPr>
              <a:t>12. В скольких часовых поясах находится Россия 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3929066"/>
            <a:ext cx="9144000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D0DF1"/>
                </a:solidFill>
                <a:latin typeface="Times New Roman" pitchFamily="18" charset="0"/>
                <a:cs typeface="Times New Roman" pitchFamily="18" charset="0"/>
              </a:rPr>
              <a:t>13. Как называют начальный меридиан 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4000504"/>
            <a:ext cx="9144000" cy="1143000"/>
          </a:xfrm>
        </p:spPr>
        <p:txBody>
          <a:bodyPr>
            <a:noAutofit/>
          </a:bodyPr>
          <a:lstStyle/>
          <a:p>
            <a:r>
              <a:rPr lang="ru-RU" sz="7000" dirty="0" smtClean="0">
                <a:solidFill>
                  <a:srgbClr val="0D0DF1"/>
                </a:solidFill>
                <a:latin typeface="Times New Roman" pitchFamily="18" charset="0"/>
                <a:cs typeface="Times New Roman" pitchFamily="18" charset="0"/>
              </a:rPr>
              <a:t>14. На каком материке протекает река, дважды пересекающая экватор 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4000504"/>
            <a:ext cx="9144000" cy="1143000"/>
          </a:xfrm>
        </p:spPr>
        <p:txBody>
          <a:bodyPr>
            <a:noAutofit/>
          </a:bodyPr>
          <a:lstStyle/>
          <a:p>
            <a:r>
              <a:rPr lang="ru-RU" sz="7000" dirty="0" smtClean="0">
                <a:solidFill>
                  <a:srgbClr val="0D0DF1"/>
                </a:solidFill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sz="7000" smtClean="0">
                <a:solidFill>
                  <a:srgbClr val="0D0DF1"/>
                </a:solidFill>
                <a:latin typeface="Times New Roman" pitchFamily="18" charset="0"/>
                <a:cs typeface="Times New Roman" pitchFamily="18" charset="0"/>
              </a:rPr>
              <a:t>На каком континенте нет рек?</a:t>
            </a:r>
            <a:endParaRPr lang="ru-RU" sz="7000" dirty="0" smtClean="0">
              <a:solidFill>
                <a:srgbClr val="0D0DF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5-конечная звезда 2">
            <a:hlinkClick r:id="rId2" action="ppaction://hlinkpres?slideindex=1&amp;slidetitle="/>
          </p:cNvPr>
          <p:cNvSpPr/>
          <p:nvPr/>
        </p:nvSpPr>
        <p:spPr>
          <a:xfrm>
            <a:off x="8572528" y="6357958"/>
            <a:ext cx="571472" cy="50004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392906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D0DF1"/>
                </a:solidFill>
                <a:latin typeface="Times New Roman" pitchFamily="18" charset="0"/>
                <a:cs typeface="Times New Roman" pitchFamily="18" charset="0"/>
              </a:rPr>
              <a:t>1. Сколько всего материков ?</a:t>
            </a:r>
            <a:br>
              <a:rPr lang="ru-RU" sz="7200" dirty="0" smtClean="0">
                <a:solidFill>
                  <a:srgbClr val="0D0DF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7200" dirty="0">
              <a:solidFill>
                <a:srgbClr val="0D0DF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39290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8000" dirty="0" smtClean="0">
                <a:solidFill>
                  <a:srgbClr val="0D0DF1"/>
                </a:solidFill>
                <a:latin typeface="Times New Roman" pitchFamily="18" charset="0"/>
                <a:cs typeface="Times New Roman" pitchFamily="18" charset="0"/>
              </a:rPr>
              <a:t>2. Самое большое и теплое течение ?</a:t>
            </a:r>
            <a:r>
              <a:rPr lang="ru-RU" dirty="0" smtClean="0">
                <a:latin typeface="Arial" charset="0"/>
              </a:rPr>
              <a:t/>
            </a:r>
            <a:br>
              <a:rPr lang="ru-RU" dirty="0" smtClean="0">
                <a:latin typeface="Arial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4214818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D0DF1"/>
                </a:solidFill>
                <a:latin typeface="Times New Roman" pitchFamily="18" charset="0"/>
                <a:cs typeface="Times New Roman" pitchFamily="18" charset="0"/>
              </a:rPr>
              <a:t>3. Самая большая страна ?</a:t>
            </a:r>
            <a:br>
              <a:rPr lang="ru-RU" sz="7200" dirty="0" smtClean="0">
                <a:solidFill>
                  <a:srgbClr val="0D0DF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7200" dirty="0">
              <a:solidFill>
                <a:srgbClr val="0D0DF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45720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0D0DF1"/>
                </a:solidFill>
              </a:rPr>
              <a:t>4. За сколько дней </a:t>
            </a:r>
            <a:r>
              <a:rPr lang="ru-RU" sz="6000" dirty="0" err="1" smtClean="0">
                <a:solidFill>
                  <a:srgbClr val="0D0DF1"/>
                </a:solidFill>
              </a:rPr>
              <a:t>Филеас</a:t>
            </a:r>
            <a:r>
              <a:rPr lang="ru-RU" sz="6000" dirty="0" smtClean="0">
                <a:solidFill>
                  <a:srgbClr val="0D0DF1"/>
                </a:solidFill>
              </a:rPr>
              <a:t> </a:t>
            </a:r>
            <a:r>
              <a:rPr lang="ru-RU" sz="6000" dirty="0" err="1" smtClean="0">
                <a:solidFill>
                  <a:srgbClr val="0D0DF1"/>
                </a:solidFill>
              </a:rPr>
              <a:t>Фог</a:t>
            </a:r>
            <a:r>
              <a:rPr lang="ru-RU" sz="6000" dirty="0" smtClean="0">
                <a:solidFill>
                  <a:srgbClr val="0D0DF1"/>
                </a:solidFill>
              </a:rPr>
              <a:t> в романе </a:t>
            </a:r>
            <a:r>
              <a:rPr lang="ru-RU" sz="6000" dirty="0" err="1" smtClean="0">
                <a:solidFill>
                  <a:srgbClr val="0D0DF1"/>
                </a:solidFill>
              </a:rPr>
              <a:t>Жюля</a:t>
            </a:r>
            <a:r>
              <a:rPr lang="ru-RU" sz="6000" dirty="0" smtClean="0">
                <a:solidFill>
                  <a:srgbClr val="0D0DF1"/>
                </a:solidFill>
              </a:rPr>
              <a:t> Верна проделал путешествие вокруг света – 80 или 79?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38576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8000" dirty="0" smtClean="0">
                <a:solidFill>
                  <a:srgbClr val="0D0DF1"/>
                </a:solidFill>
                <a:latin typeface="Times New Roman" pitchFamily="18" charset="0"/>
                <a:cs typeface="Times New Roman" pitchFamily="18" charset="0"/>
              </a:rPr>
              <a:t>5. Как называется группа островов ?</a:t>
            </a:r>
            <a:r>
              <a:rPr lang="ru-RU" dirty="0" smtClean="0">
                <a:latin typeface="Arial" charset="0"/>
              </a:rPr>
              <a:t/>
            </a:r>
            <a:br>
              <a:rPr lang="ru-RU" dirty="0" smtClean="0">
                <a:latin typeface="Arial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39290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charset="0"/>
              </a:rPr>
              <a:t/>
            </a:r>
            <a:br>
              <a:rPr lang="ru-RU" dirty="0" smtClean="0">
                <a:latin typeface="Arial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967335"/>
            <a:ext cx="807249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indent="-255588" algn="ctr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</a:pPr>
            <a:r>
              <a:rPr lang="ru-RU" sz="7200" dirty="0" smtClean="0">
                <a:solidFill>
                  <a:srgbClr val="0D0DF1"/>
                </a:solidFill>
                <a:latin typeface="Times New Roman" pitchFamily="18" charset="0"/>
                <a:cs typeface="Times New Roman" pitchFamily="18" charset="0"/>
              </a:rPr>
              <a:t>6. Как называется плодородный слой литосферы ?</a:t>
            </a:r>
            <a:r>
              <a:rPr lang="ru-RU" sz="2800" dirty="0" smtClean="0">
                <a:solidFill>
                  <a:prstClr val="black"/>
                </a:solidFill>
                <a:latin typeface="Georgia"/>
              </a:rPr>
              <a:t/>
            </a:r>
            <a:br>
              <a:rPr lang="ru-RU" sz="2800" dirty="0" smtClean="0">
                <a:solidFill>
                  <a:prstClr val="black"/>
                </a:solidFill>
                <a:latin typeface="Georgia"/>
              </a:rPr>
            </a:br>
            <a:endParaRPr lang="ru-RU" sz="2800" dirty="0" smtClean="0">
              <a:solidFill>
                <a:prstClr val="black"/>
              </a:solidFill>
              <a:latin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39290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charset="0"/>
              </a:rPr>
              <a:t/>
            </a:r>
            <a:br>
              <a:rPr lang="ru-RU" dirty="0" smtClean="0">
                <a:latin typeface="Arial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3105835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solidFill>
                  <a:srgbClr val="0D0DF1"/>
                </a:solidFill>
                <a:latin typeface="Times New Roman" pitchFamily="18" charset="0"/>
                <a:cs typeface="Times New Roman" pitchFamily="18" charset="0"/>
              </a:rPr>
              <a:t>7. Где холоднее – на Южном или на Северном полюсе? </a:t>
            </a:r>
            <a:endParaRPr lang="ru-RU" sz="7200" dirty="0">
              <a:solidFill>
                <a:srgbClr val="0D0DF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39290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charset="0"/>
              </a:rPr>
              <a:t/>
            </a:r>
            <a:br>
              <a:rPr lang="ru-RU" dirty="0" smtClean="0">
                <a:latin typeface="Arial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3214686"/>
            <a:ext cx="9456756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dirty="0" smtClean="0">
                <a:solidFill>
                  <a:srgbClr val="0D0DF1"/>
                </a:solidFill>
                <a:latin typeface="Times New Roman" pitchFamily="18" charset="0"/>
                <a:cs typeface="Times New Roman" pitchFamily="18" charset="0"/>
              </a:rPr>
              <a:t>8. Какое море не имеет </a:t>
            </a:r>
          </a:p>
          <a:p>
            <a:pPr algn="ctr"/>
            <a:r>
              <a:rPr lang="ru-RU" sz="7200" dirty="0" smtClean="0">
                <a:solidFill>
                  <a:srgbClr val="0D0DF1"/>
                </a:solidFill>
                <a:latin typeface="Times New Roman" pitchFamily="18" charset="0"/>
                <a:cs typeface="Times New Roman" pitchFamily="18" charset="0"/>
              </a:rPr>
              <a:t>берегов? </a:t>
            </a:r>
            <a:endParaRPr lang="ru-RU" sz="7200" dirty="0">
              <a:solidFill>
                <a:srgbClr val="0D0DF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134</Words>
  <PresentationFormat>Экран (4:3)</PresentationFormat>
  <Paragraphs>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География</vt:lpstr>
      <vt:lpstr>1. Сколько всего материков ? </vt:lpstr>
      <vt:lpstr>2. Самое большое и теплое течение ? </vt:lpstr>
      <vt:lpstr>3. Самая большая страна ? </vt:lpstr>
      <vt:lpstr>4. За сколько дней Филеас Фог в романе Жюля Верна проделал путешествие вокруг света – 80 или 79?   </vt:lpstr>
      <vt:lpstr>5. Как называется группа островов ? </vt:lpstr>
      <vt:lpstr> </vt:lpstr>
      <vt:lpstr> </vt:lpstr>
      <vt:lpstr> </vt:lpstr>
      <vt:lpstr>9. Самая глубокая впадина ?</vt:lpstr>
      <vt:lpstr> </vt:lpstr>
      <vt:lpstr> </vt:lpstr>
      <vt:lpstr>12. В скольких часовых поясах находится Россия ?</vt:lpstr>
      <vt:lpstr>13. Как называют начальный меридиан ?</vt:lpstr>
      <vt:lpstr>14. На каком материке протекает река, дважды пересекающая экватор ?</vt:lpstr>
      <vt:lpstr>15. На каком континенте нет рек?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География</dc:title>
  <cp:lastModifiedBy>met</cp:lastModifiedBy>
  <cp:revision>6</cp:revision>
  <dcterms:modified xsi:type="dcterms:W3CDTF">2013-03-21T10:47:08Z</dcterms:modified>
</cp:coreProperties>
</file>