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60" r:id="rId5"/>
    <p:sldId id="267" r:id="rId6"/>
    <p:sldId id="264" r:id="rId7"/>
    <p:sldId id="265" r:id="rId8"/>
    <p:sldId id="261" r:id="rId9"/>
    <p:sldId id="263" r:id="rId10"/>
    <p:sldId id="262" r:id="rId11"/>
    <p:sldId id="259" r:id="rId12"/>
    <p:sldId id="271" r:id="rId13"/>
    <p:sldId id="270" r:id="rId14"/>
    <p:sldId id="269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CA57F9-8F6C-4795-816D-45CA6F30B8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6943-2534-4F4E-8056-48B29D776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E7ABC-B340-47C4-8FBF-AA83F3444D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93F5-5345-43A5-A047-AA294A648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FE91D-040A-4E7F-95D5-6BC2BD0B6F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83CC-ADC0-4852-9DDC-15657B8072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4B57F-E6D5-4CDF-ABA0-171ECAC4B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C3168-BC82-44B7-B43B-7D013B90F6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FFD80-DD5E-4CB5-831F-C26F25C628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4EF1B-63C4-417D-823E-040AD2F45A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78BC9-5CC0-4918-BB32-C4B5062F27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1D6D5E5-C835-4F80-B3C3-3416537DE41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57;&#1072;&#1084;&#1099;&#1081;%20&#1091;&#1084;&#1085;&#1099;&#1081;.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9. Первый русский князь 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58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10.Кто стоял во главе русских войск при сражении на Чудском озере ?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11. Первого императора франков звали...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12. Состязание рыцарей в силе и ловкости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13. Укрепленное жилище феодала.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14. Сын Петра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III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Екатерины 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</a:t>
            </a: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15. Грамота о прощении грехов.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5-конечная звезда 2">
            <a:hlinkClick r:id="rId2" action="ppaction://hlinkpres?slideindex=1&amp;slidetitle="/>
          </p:cNvPr>
          <p:cNvSpPr/>
          <p:nvPr/>
        </p:nvSpPr>
        <p:spPr>
          <a:xfrm>
            <a:off x="8572528" y="6357958"/>
            <a:ext cx="571472" cy="5000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Хранилище документов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Глава католической церкви.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Дата Крещения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Руси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«Прорубил » окно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Европу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Сколько лет длилась Столетняя война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357158" y="2249488"/>
            <a:ext cx="832964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6. Сколько лет</a:t>
            </a:r>
            <a:r>
              <a:rPr kumimoji="0" lang="ru-RU" sz="54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длилось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монголо-татарское нашествие?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1071538" y="2249488"/>
            <a:ext cx="76152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  7. Династия,</a:t>
            </a:r>
            <a:r>
              <a:rPr kumimoji="0" lang="ru-RU" sz="60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ru-RU" sz="6000" b="1" kern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правившая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последние годы 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8. Кто командовал Бородинским сражением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104</Words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60_Parchment</vt:lpstr>
      <vt:lpstr>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met</cp:lastModifiedBy>
  <cp:revision>6</cp:revision>
  <dcterms:modified xsi:type="dcterms:W3CDTF">2013-03-21T10:49:43Z</dcterms:modified>
</cp:coreProperties>
</file>