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BC4FDC-6B4A-44D2-9D02-3E76A2375D91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901861-A505-4899-818A-66A9EAB2F9CB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1 - Занимательная математ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" y="-3410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1628800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4"/>
                </a:solidFill>
              </a:rPr>
              <a:t>Сложение и вычитание десятичных дробей.</a:t>
            </a:r>
            <a:endParaRPr lang="ru-RU" sz="4400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53732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Учитель математики </a:t>
            </a:r>
          </a:p>
          <a:p>
            <a:r>
              <a:rPr lang="ru-RU" sz="1200" dirty="0" smtClean="0"/>
              <a:t>МБОУ СОШ №16 Скафтымова К.В.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3168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072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Вычислите удобным способом: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92521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</a:rPr>
              <a:t>75,13-(5,34+13,13)=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192612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(75,13-13,13)-5,34=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1925217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56,66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306896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</a:rPr>
              <a:t>102,3+(1,22+84,7)=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306896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(102,3+84,7)+1,22=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30689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188,22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4149080"/>
            <a:ext cx="291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</a:rPr>
              <a:t>(63,7+6,5)-3,7=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83868" y="4149080"/>
            <a:ext cx="2484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(63,7-3,7)+6,5=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8144" y="41490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66,5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584" y="5329305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Какие свойства сложения и вычитания были использованы при решении данных примеров? Какие еще свойства сложения и вычитания вы знаете?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1" name="Picture 62" descr="db301337e89631ead09588265d2b31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149079"/>
            <a:ext cx="1224136" cy="118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51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reeppt.ru/Fony/0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26876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Решите примеры. Зачеркните в таблице ответы и буквы, им соответствующие. Оставшиеся буквы позволят вам прочитать название самой высокой птицы, которая обитает в России.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96434"/>
              </p:ext>
            </p:extLst>
          </p:nvPr>
        </p:nvGraphicFramePr>
        <p:xfrm>
          <a:off x="179505" y="2492896"/>
          <a:ext cx="885699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6"/>
                <a:gridCol w="590466"/>
                <a:gridCol w="590466"/>
                <a:gridCol w="590466"/>
                <a:gridCol w="590466"/>
                <a:gridCol w="590466"/>
                <a:gridCol w="590466"/>
                <a:gridCol w="590466"/>
                <a:gridCol w="590466"/>
                <a:gridCol w="590469"/>
                <a:gridCol w="590463"/>
                <a:gridCol w="590466"/>
                <a:gridCol w="590466"/>
                <a:gridCol w="590466"/>
                <a:gridCol w="590466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6,08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7,57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6,26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82</a:t>
                      </a:r>
                      <a:endParaRPr lang="ru-RU" sz="16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ж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ь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091671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7,4+3,2=</a:t>
            </a:r>
          </a:p>
          <a:p>
            <a:r>
              <a:rPr lang="ru-RU" dirty="0" smtClean="0"/>
              <a:t>18,6+4,2=</a:t>
            </a:r>
          </a:p>
          <a:p>
            <a:r>
              <a:rPr lang="ru-RU" dirty="0" smtClean="0"/>
              <a:t>7,5-0,7=</a:t>
            </a:r>
          </a:p>
          <a:p>
            <a:r>
              <a:rPr lang="ru-RU" dirty="0" smtClean="0"/>
              <a:t>5,9+0,3=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4091671"/>
            <a:ext cx="648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10,6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22,8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6,8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6,2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4293096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50,2-20,2=</a:t>
            </a:r>
          </a:p>
          <a:p>
            <a:r>
              <a:rPr lang="ru-RU" dirty="0" smtClean="0"/>
              <a:t>3-0,4=</a:t>
            </a:r>
          </a:p>
          <a:p>
            <a:r>
              <a:rPr lang="ru-RU" dirty="0" smtClean="0"/>
              <a:t>9,5-4,3=</a:t>
            </a:r>
          </a:p>
          <a:p>
            <a:r>
              <a:rPr lang="ru-RU" dirty="0" smtClean="0"/>
              <a:t>4,2+2,06=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4293096"/>
            <a:ext cx="104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30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2,6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5,2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6,26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503402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9900"/>
                </a:solidFill>
              </a:rPr>
              <a:t>(Журавль)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7" descr="11m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16" y="0"/>
            <a:ext cx="1520821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54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dsovet.su/_ld/296/90660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2094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Узнайте высоту этой птицы и выразите полученный ответ в метрах.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91683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0,32 м+4 дм 8 см + 7 см =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91683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0,87 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342900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FF"/>
                </a:solidFill>
              </a:rPr>
              <a:t>МОЛОДЦЫ!!! </a:t>
            </a:r>
            <a:endParaRPr lang="ru-RU" sz="3600" dirty="0">
              <a:solidFill>
                <a:srgbClr val="FF00FF"/>
              </a:solidFill>
            </a:endParaRPr>
          </a:p>
        </p:txBody>
      </p:sp>
      <p:pic>
        <p:nvPicPr>
          <p:cNvPr id="9" name="Picture 2" descr="ANGE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38608"/>
            <a:ext cx="1368425" cy="102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25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181</Words>
  <Application>Microsoft Office PowerPoint</Application>
  <PresentationFormat>Экран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2013-03-11T18:56:05Z</dcterms:created>
  <dcterms:modified xsi:type="dcterms:W3CDTF">2013-03-11T20:12:57Z</dcterms:modified>
</cp:coreProperties>
</file>