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33A0-9F60-42D3-9501-0559397F6F94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8CD3-2557-4430-836E-B5A33460B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33A0-9F60-42D3-9501-0559397F6F94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8CD3-2557-4430-836E-B5A33460B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33A0-9F60-42D3-9501-0559397F6F94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8CD3-2557-4430-836E-B5A33460B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33A0-9F60-42D3-9501-0559397F6F94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8CD3-2557-4430-836E-B5A33460B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33A0-9F60-42D3-9501-0559397F6F94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8CD3-2557-4430-836E-B5A33460B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33A0-9F60-42D3-9501-0559397F6F94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8CD3-2557-4430-836E-B5A33460B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33A0-9F60-42D3-9501-0559397F6F94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8CD3-2557-4430-836E-B5A33460B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33A0-9F60-42D3-9501-0559397F6F94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8CD3-2557-4430-836E-B5A33460B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33A0-9F60-42D3-9501-0559397F6F94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8CD3-2557-4430-836E-B5A33460B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33A0-9F60-42D3-9501-0559397F6F94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8CD3-2557-4430-836E-B5A33460B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33A0-9F60-42D3-9501-0559397F6F94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8CD3-2557-4430-836E-B5A33460B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E33A0-9F60-42D3-9501-0559397F6F94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D8CD3-2557-4430-836E-B5A33460B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700808"/>
            <a:ext cx="655272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504056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564904"/>
            <a:ext cx="608416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6696744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565212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68760"/>
            <a:ext cx="666023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6732240" cy="472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060848"/>
            <a:ext cx="6804248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04864"/>
            <a:ext cx="6156175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20888"/>
            <a:ext cx="6804248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№7(проверка)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6228184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6660232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673224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</cp:revision>
  <dcterms:created xsi:type="dcterms:W3CDTF">2012-09-24T07:25:42Z</dcterms:created>
  <dcterms:modified xsi:type="dcterms:W3CDTF">2012-09-27T18:53:14Z</dcterms:modified>
</cp:coreProperties>
</file>