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E2287A-49B0-44DF-A601-E9873E1AB48B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18CF5A2-ED72-4B00-AF96-F1613EFE1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920880" cy="352839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Проектный метод обучения на уроках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xmlns="" val="244905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sz="3500" b="1" dirty="0">
                <a:solidFill>
                  <a:srgbClr val="002060"/>
                </a:solidFill>
              </a:rPr>
              <a:t>. Поисково-исследовательский - поиск и анализ;</a:t>
            </a:r>
          </a:p>
          <a:p>
            <a:r>
              <a:rPr lang="ru-RU" sz="3500" b="1" dirty="0" smtClean="0">
                <a:solidFill>
                  <a:srgbClr val="002060"/>
                </a:solidFill>
              </a:rPr>
              <a:t>2</a:t>
            </a:r>
            <a:r>
              <a:rPr lang="ru-RU" sz="3500" b="1" dirty="0">
                <a:solidFill>
                  <a:srgbClr val="002060"/>
                </a:solidFill>
              </a:rPr>
              <a:t>. Конструкторский - поиск вариантов конструирования с учетом требования дизайна;</a:t>
            </a:r>
          </a:p>
          <a:p>
            <a:r>
              <a:rPr lang="ru-RU" sz="3500" b="1" dirty="0" smtClean="0">
                <a:solidFill>
                  <a:srgbClr val="002060"/>
                </a:solidFill>
              </a:rPr>
              <a:t>3</a:t>
            </a:r>
            <a:r>
              <a:rPr lang="ru-RU" sz="3500" b="1" dirty="0">
                <a:solidFill>
                  <a:srgbClr val="002060"/>
                </a:solidFill>
              </a:rPr>
              <a:t>. Технологический этап - составление технологической документации;</a:t>
            </a:r>
          </a:p>
          <a:p>
            <a:r>
              <a:rPr lang="ru-RU" sz="3500" b="1" dirty="0" smtClean="0">
                <a:solidFill>
                  <a:srgbClr val="002060"/>
                </a:solidFill>
              </a:rPr>
              <a:t>4</a:t>
            </a:r>
            <a:r>
              <a:rPr lang="ru-RU" sz="3500" b="1" dirty="0">
                <a:solidFill>
                  <a:srgbClr val="002060"/>
                </a:solidFill>
              </a:rPr>
              <a:t>. Заключительный </a:t>
            </a:r>
            <a:r>
              <a:rPr lang="ru-RU" sz="3500" b="1" dirty="0" smtClean="0">
                <a:solidFill>
                  <a:srgbClr val="002060"/>
                </a:solidFill>
              </a:rPr>
              <a:t>этап. </a:t>
            </a:r>
            <a:endParaRPr lang="ru-RU" sz="35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Этапы выполнения творческого проекта: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9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выбор </a:t>
            </a:r>
            <a:r>
              <a:rPr lang="ru-RU" b="1" dirty="0">
                <a:solidFill>
                  <a:srgbClr val="002060"/>
                </a:solidFill>
              </a:rPr>
              <a:t>темы проекта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планирование проектной деятельности по этапам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сбор, изучения, обработка информации по теме проекта;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Поисково-исследовательский - поиск и анализ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170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выбор </a:t>
            </a:r>
            <a:r>
              <a:rPr lang="ru-RU" b="1" dirty="0">
                <a:solidFill>
                  <a:srgbClr val="002060"/>
                </a:solidFill>
              </a:rPr>
              <a:t>технологий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экономическая оценка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экологическая </a:t>
            </a:r>
            <a:r>
              <a:rPr lang="ru-RU" b="1" dirty="0" smtClean="0">
                <a:solidFill>
                  <a:srgbClr val="002060"/>
                </a:solidFill>
              </a:rPr>
              <a:t>экспертиза.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C00000"/>
                </a:solidFill>
              </a:rPr>
              <a:t>Конструкторский - поиск вариантов конструирования с учетом требования дизайна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842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подбор </a:t>
            </a:r>
            <a:r>
              <a:rPr lang="ru-RU" b="1" dirty="0">
                <a:solidFill>
                  <a:srgbClr val="002060"/>
                </a:solidFill>
              </a:rPr>
              <a:t>необходимого материала, инструментов и оборудования;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выполнение операций;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контроль качества;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внесение изменений в конструкцию и </a:t>
            </a:r>
            <a:r>
              <a:rPr lang="ru-RU" b="1" dirty="0" smtClean="0">
                <a:solidFill>
                  <a:srgbClr val="002060"/>
                </a:solidFill>
              </a:rPr>
              <a:t>технологию.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Технологический этап - составление технологической документации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66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оценка качества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анализ результатов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возможность использования результатов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презентация, защита;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Заключительный этап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5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513182"/>
              </p:ext>
            </p:extLst>
          </p:nvPr>
        </p:nvGraphicFramePr>
        <p:xfrm>
          <a:off x="899592" y="1916832"/>
          <a:ext cx="7408862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4853136">
                <a:tc>
                  <a:txBody>
                    <a:bodyPr/>
                    <a:lstStyle/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Школьный рюкзак;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Игольница;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Сумка;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Абажур для светильника, настольная лампа.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Кашпо в технике макраме;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Грелка для чайника;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Панно в технике ручной вышивки;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Ожерелье из бисера;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Подушка диванная;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Игрушки для малышей;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Рукавички;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Комплект постельного белья;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Фартук;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Домашние тапочки;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Детские пинетки;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Вязаная шапочка;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Шарф;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Вторая жизнь вещей и т.д.</a:t>
                      </a:r>
                    </a:p>
                    <a:p>
                      <a:endParaRPr lang="ru-RU" sz="2400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Примерная тематика проектов для девочек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влида\Desktop\фотографии\Работы учащихся\SAM_42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78210"/>
            <a:ext cx="2880320" cy="512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C00000"/>
                </a:solidFill>
              </a:rPr>
              <a:t>Землячество </a:t>
            </a:r>
            <a:r>
              <a:rPr lang="ru-RU" b="1" dirty="0" err="1" smtClean="0">
                <a:solidFill>
                  <a:srgbClr val="C00000"/>
                </a:solidFill>
              </a:rPr>
              <a:t>Ютазинского</a:t>
            </a:r>
            <a:r>
              <a:rPr lang="ru-RU" b="1" dirty="0" smtClean="0">
                <a:solidFill>
                  <a:srgbClr val="C00000"/>
                </a:solidFill>
              </a:rPr>
              <a:t> района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rgbClr val="C00000"/>
                </a:solidFill>
              </a:rPr>
              <a:t>декабрь 2012 года</a:t>
            </a:r>
            <a:endParaRPr lang="ru-RU" sz="2200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Мавлида\Desktop\фотографии\Знемлячество Ютаз. района\SAM_42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5968" y="1268760"/>
            <a:ext cx="2896073" cy="51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4807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DCIM\109PHOTO\SAM_43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892899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59308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</TotalTime>
  <Words>186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Проектный метод обучения на уроках технологии</vt:lpstr>
      <vt:lpstr> Этапы выполнения творческого проекта: </vt:lpstr>
      <vt:lpstr> Поисково-исследовательский - поиск и анализ </vt:lpstr>
      <vt:lpstr> Конструкторский - поиск вариантов конструирования с учетом требования дизайна </vt:lpstr>
      <vt:lpstr>Технологический этап - составление технологической документации</vt:lpstr>
      <vt:lpstr>Заключительный этап  </vt:lpstr>
      <vt:lpstr>Примерная тематика проектов для девочек</vt:lpstr>
      <vt:lpstr>Землячество Ютазинского района декабрь 2012 года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обучения на уроках технологии</dc:title>
  <dc:creator>Мавлида</dc:creator>
  <cp:lastModifiedBy>пользователь</cp:lastModifiedBy>
  <cp:revision>6</cp:revision>
  <dcterms:created xsi:type="dcterms:W3CDTF">2013-02-24T10:28:02Z</dcterms:created>
  <dcterms:modified xsi:type="dcterms:W3CDTF">2013-03-02T06:03:17Z</dcterms:modified>
</cp:coreProperties>
</file>