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2CE2F9-A0F4-4691-BDDD-5F610078E669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4078DF-FCF1-42B8-B968-95C09B966D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256094" cy="2592288"/>
          </a:xfr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Составь  и запиши слова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07904" y="2492896"/>
            <a:ext cx="1872208" cy="12744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ЖИ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868144" y="2852936"/>
            <a:ext cx="9784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907704" y="2996952"/>
            <a:ext cx="158417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4572000" y="1196752"/>
            <a:ext cx="48463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5364088" y="3933056"/>
            <a:ext cx="288032" cy="14401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3923928" y="4077072"/>
            <a:ext cx="288032" cy="16561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3779912" y="188640"/>
            <a:ext cx="2088232" cy="9144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знь</a:t>
            </a:r>
            <a:endParaRPr lang="ru-RU" sz="40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7544" y="4869160"/>
            <a:ext cx="1922512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</a:t>
            </a:r>
            <a:endParaRPr lang="ru-RU" sz="4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2708920"/>
            <a:ext cx="144016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стри</a:t>
            </a:r>
            <a:endParaRPr lang="ru-RU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331640" y="332656"/>
            <a:ext cx="1852792" cy="11521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лу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948264" y="404664"/>
            <a:ext cx="1944216" cy="108012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лет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876256" y="2708920"/>
            <a:ext cx="1944216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тель</a:t>
            </a:r>
            <a:endParaRPr lang="ru-RU" sz="40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20272" y="3933056"/>
            <a:ext cx="1656184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вот</a:t>
            </a:r>
            <a:endParaRPr lang="ru-RU" sz="54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Ромб 23"/>
          <p:cNvSpPr/>
          <p:nvPr/>
        </p:nvSpPr>
        <p:spPr>
          <a:xfrm>
            <a:off x="2627784" y="5733256"/>
            <a:ext cx="2138536" cy="9144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</a:t>
            </a:r>
            <a:endParaRPr lang="ru-RU" sz="36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Ромб 24"/>
          <p:cNvSpPr/>
          <p:nvPr/>
        </p:nvSpPr>
        <p:spPr>
          <a:xfrm>
            <a:off x="5076056" y="5229200"/>
            <a:ext cx="2088232" cy="9144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</a:t>
            </a:r>
            <a:endParaRPr lang="ru-RU" sz="44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059832" y="1628800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796136" y="1772816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2267744" y="3861048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796136" y="3717032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51920" y="2780928"/>
            <a:ext cx="1706488" cy="10081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ши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27584" y="1268760"/>
            <a:ext cx="2210544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пы</a:t>
            </a:r>
            <a:endParaRPr lang="ru-RU" sz="54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300192" y="4869160"/>
            <a:ext cx="2304256" cy="9361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рма</a:t>
            </a:r>
            <a:endParaRPr lang="ru-RU" sz="4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6012160" y="980728"/>
            <a:ext cx="2520280" cy="10584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шка</a:t>
            </a:r>
            <a:endParaRPr lang="ru-RU" sz="40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1475656" y="4509120"/>
            <a:ext cx="2354560" cy="12024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ть</a:t>
            </a:r>
            <a:endParaRPr lang="ru-RU" sz="60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51920" y="5301208"/>
            <a:ext cx="1346448" cy="12024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endParaRPr lang="ru-RU" sz="60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23928" y="188640"/>
            <a:ext cx="1512168" cy="13681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</a:t>
            </a:r>
            <a:endParaRPr lang="ru-RU" sz="5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0" y="2924944"/>
            <a:ext cx="2016224" cy="1130424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рина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6948264" y="2564904"/>
            <a:ext cx="1872208" cy="108012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петь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868144" y="29969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2123728" y="3140968"/>
            <a:ext cx="133844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4355976" y="407707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4499992" y="16288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 flipV="1">
            <a:off x="2915816" y="2060848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419872" y="3861048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580112" y="3933056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652120" y="1844824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95936" y="2636912"/>
            <a:ext cx="1922512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err="1" smtClean="0">
                <a:ln/>
                <a:solidFill>
                  <a:srgbClr val="FFFF00"/>
                </a:solidFill>
              </a:rPr>
              <a:t>ча</a:t>
            </a:r>
            <a:endParaRPr lang="ru-RU" sz="6600" b="1" dirty="0">
              <a:ln/>
              <a:solidFill>
                <a:srgbClr val="FFFF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043608" y="1628800"/>
            <a:ext cx="2066528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сы</a:t>
            </a:r>
            <a:endParaRPr lang="ru-RU" sz="5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1520" y="3356992"/>
            <a:ext cx="235456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020272" y="1988840"/>
            <a:ext cx="1944216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све</a:t>
            </a:r>
            <a:endParaRPr lang="ru-RU" sz="4800" dirty="0">
              <a:solidFill>
                <a:srgbClr val="FF0066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804248" y="3861048"/>
            <a:ext cx="2088232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</a:t>
            </a:r>
            <a:endParaRPr lang="ru-RU" sz="54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07904" y="260648"/>
            <a:ext cx="2232248" cy="1008112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</a:t>
            </a:r>
            <a:endParaRPr lang="ru-RU" sz="54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71800" y="5157192"/>
            <a:ext cx="3816424" cy="113042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родей</a:t>
            </a:r>
            <a:endParaRPr lang="ru-RU" sz="54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72000" y="40050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644008" y="1556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2699792" y="3429000"/>
            <a:ext cx="978408" cy="484632"/>
          </a:xfrm>
          <a:prstGeom prst="leftArrow">
            <a:avLst>
              <a:gd name="adj1" fmla="val 50000"/>
              <a:gd name="adj2" fmla="val 58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2915816" y="23488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5940152" y="23488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5868144" y="371703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79912" y="2636912"/>
            <a:ext cx="1850504" cy="12744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чу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652120" y="4149080"/>
            <a:ext cx="1440160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716016" y="422108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40152" y="3429000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300192" y="2492896"/>
            <a:ext cx="129614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436096" y="1052736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851920" y="1196752"/>
            <a:ext cx="482352" cy="9864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483768" y="184482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47664" y="3429000"/>
            <a:ext cx="172819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259632" y="4149080"/>
            <a:ext cx="230425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275856" y="4365104"/>
            <a:ext cx="936104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55776" y="476672"/>
            <a:ext cx="1767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FF0066"/>
                </a:solidFill>
              </a:rPr>
              <a:t>кру</a:t>
            </a:r>
            <a:endParaRPr lang="ru-RU" sz="4400" b="1" dirty="0">
              <a:solidFill>
                <a:srgbClr val="FF006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3608" y="134076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663300"/>
                </a:solidFill>
              </a:rPr>
              <a:t>вор</a:t>
            </a:r>
            <a:endParaRPr lang="ru-RU" sz="4400" b="1" dirty="0">
              <a:solidFill>
                <a:srgbClr val="6633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2852936"/>
            <a:ext cx="1619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FF"/>
                </a:solidFill>
              </a:rPr>
              <a:t>мол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7544" y="458112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хо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99792" y="5373216"/>
            <a:ext cx="735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у</a:t>
            </a:r>
            <a:endParaRPr lang="ru-RU" sz="4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283968" y="5229200"/>
            <a:ext cx="938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до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60232" y="5373216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FF0000"/>
                </a:solidFill>
              </a:rPr>
              <a:t>деса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48264" y="3429000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70C0"/>
                </a:solidFill>
              </a:rPr>
              <a:t>гун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68344" y="1988840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лок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00192" y="260648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B050"/>
                </a:solidFill>
              </a:rPr>
              <a:t>жой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572000" y="2996952"/>
            <a:ext cx="3384376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solidFill>
                  <a:srgbClr val="FFFF00"/>
                </a:solidFill>
              </a:rPr>
              <a:t>ща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292080" y="476672"/>
            <a:ext cx="2282552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solidFill>
                  <a:srgbClr val="FF0066"/>
                </a:solidFill>
              </a:rPr>
              <a:t>ча</a:t>
            </a:r>
            <a:endParaRPr lang="ru-RU" sz="7200" b="1" dirty="0">
              <a:solidFill>
                <a:srgbClr val="FF0066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03648" y="1340768"/>
            <a:ext cx="20665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663300"/>
                </a:solidFill>
              </a:rPr>
              <a:t>пи</a:t>
            </a:r>
            <a:endParaRPr lang="ru-RU" sz="4800" b="1" dirty="0">
              <a:solidFill>
                <a:srgbClr val="6633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9552" y="4653136"/>
            <a:ext cx="2498576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00B050"/>
                </a:solidFill>
              </a:rPr>
              <a:t>вель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8064" y="5661248"/>
            <a:ext cx="2426568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</a:rPr>
              <a:t>ро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516216" y="170080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03848" y="2348880"/>
            <a:ext cx="1130424" cy="6983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203848" y="4437112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444208" y="443711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2636912"/>
            <a:ext cx="2664296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solidFill>
                  <a:srgbClr val="FFFF00"/>
                </a:solidFill>
              </a:rPr>
              <a:t>щу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3" name="Ромб 2"/>
          <p:cNvSpPr/>
          <p:nvPr/>
        </p:nvSpPr>
        <p:spPr>
          <a:xfrm>
            <a:off x="3491880" y="332656"/>
            <a:ext cx="1994520" cy="914400"/>
          </a:xfrm>
          <a:prstGeom prst="diamon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rgbClr val="FF0066"/>
                </a:solidFill>
              </a:rPr>
              <a:t>ка</a:t>
            </a:r>
            <a:endParaRPr lang="ru-RU" sz="4400" b="1" dirty="0">
              <a:solidFill>
                <a:srgbClr val="FF0066"/>
              </a:solidFill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539552" y="1268760"/>
            <a:ext cx="2066528" cy="914400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00FF"/>
                </a:solidFill>
              </a:rPr>
              <a:t>пи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323528" y="3501008"/>
            <a:ext cx="2066528" cy="914400"/>
          </a:xfrm>
          <a:prstGeom prst="diamon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rgbClr val="FF0066"/>
                </a:solidFill>
              </a:rPr>
              <a:t>чи</a:t>
            </a:r>
            <a:endParaRPr lang="ru-RU" sz="4400" b="1" dirty="0">
              <a:solidFill>
                <a:srgbClr val="FF0066"/>
              </a:solidFill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3059832" y="5229200"/>
            <a:ext cx="2930624" cy="1130424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rgbClr val="0000FF"/>
                </a:solidFill>
              </a:rPr>
              <a:t>пать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6516216" y="3933056"/>
            <a:ext cx="2354560" cy="914400"/>
          </a:xfrm>
          <a:prstGeom prst="diamon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</a:rPr>
              <a:t>та</a:t>
            </a:r>
            <a:endParaRPr lang="ru-RU" sz="4400" b="1" dirty="0">
              <a:solidFill>
                <a:srgbClr val="FF0066"/>
              </a:solidFill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6444208" y="1052736"/>
            <a:ext cx="2354560" cy="1080120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rgbClr val="0000FF"/>
                </a:solidFill>
              </a:rPr>
              <a:t>рит</a:t>
            </a:r>
            <a:endParaRPr lang="ru-RU" sz="4400" b="1" dirty="0">
              <a:solidFill>
                <a:srgbClr val="0000FF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195736" y="2060848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427984" y="14127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084168" y="2060848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6228184" y="3645024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716016" y="3933056"/>
            <a:ext cx="72008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051720" y="3429000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</TotalTime>
  <Words>53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Составь  и запиши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Аленка</dc:creator>
  <cp:lastModifiedBy>Учитель</cp:lastModifiedBy>
  <cp:revision>19</cp:revision>
  <dcterms:created xsi:type="dcterms:W3CDTF">2012-02-03T11:50:40Z</dcterms:created>
  <dcterms:modified xsi:type="dcterms:W3CDTF">2012-02-08T07:09:39Z</dcterms:modified>
</cp:coreProperties>
</file>