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56" r:id="rId3"/>
    <p:sldId id="257" r:id="rId4"/>
    <p:sldId id="258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6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214422"/>
            <a:ext cx="1490645" cy="114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222" y="1071546"/>
            <a:ext cx="2459037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Documents and Settings\олег\Рабочий стол\Картинки\слон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913932" y="857232"/>
            <a:ext cx="1554844" cy="2071702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714348" y="3429000"/>
            <a:ext cx="1441269" cy="188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784" y="3571876"/>
            <a:ext cx="250233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13932" y="3592717"/>
            <a:ext cx="2525695" cy="163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896252" cy="492922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Тема: Упражнение в написании слов и предложений с буквой С и другими ранее изученными буквами.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206049">
            <a:off x="603780" y="1148218"/>
            <a:ext cx="1522690" cy="19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3071810"/>
            <a:ext cx="6429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71661">
            <a:off x="2165333" y="1153321"/>
            <a:ext cx="1482958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357422" y="3071810"/>
            <a:ext cx="500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87903">
            <a:off x="3732075" y="1379444"/>
            <a:ext cx="1682202" cy="166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071934" y="3071810"/>
            <a:ext cx="571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170756">
            <a:off x="5155844" y="1553450"/>
            <a:ext cx="2107819" cy="141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143636" y="3000372"/>
            <a:ext cx="714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157036">
            <a:off x="7185133" y="1037718"/>
            <a:ext cx="157596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8001024" y="2928934"/>
            <a:ext cx="5000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411780">
            <a:off x="183883" y="4268520"/>
            <a:ext cx="2005249" cy="155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928662" y="5996226"/>
            <a:ext cx="571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1410671">
            <a:off x="2250378" y="4334727"/>
            <a:ext cx="1798309" cy="135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857488" y="6000744"/>
            <a:ext cx="642942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1377037">
            <a:off x="4064578" y="4060725"/>
            <a:ext cx="1612014" cy="170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4643438" y="5996226"/>
            <a:ext cx="714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21401495">
            <a:off x="5746617" y="4412347"/>
            <a:ext cx="1670322" cy="114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6357950" y="5996226"/>
            <a:ext cx="714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21360789">
            <a:off x="7459537" y="3943947"/>
            <a:ext cx="1585736" cy="214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8001024" y="5996226"/>
            <a:ext cx="714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785794"/>
            <a:ext cx="2576764" cy="471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785794"/>
            <a:ext cx="253978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785794"/>
            <a:ext cx="2234245" cy="459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3058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  у   и   о   а   </a:t>
            </a:r>
            <a:r>
              <a:rPr lang="ru-RU" sz="61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к </a:t>
            </a:r>
            <a:r>
              <a:rPr lang="ru-RU" sz="6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1   2   3   4   5   6   7</a:t>
            </a:r>
            <a:endParaRPr lang="ru-RU" sz="6100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2071678"/>
            <a:ext cx="10715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  <a:p>
            <a:r>
              <a:rPr lang="ru-RU" sz="5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  <a:p>
            <a:r>
              <a:rPr lang="ru-RU" sz="5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  <a:p>
            <a:r>
              <a:rPr lang="ru-RU" sz="5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endParaRPr lang="ru-RU" sz="5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2143116"/>
            <a:ext cx="10715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r>
              <a:rPr lang="ru-RU" sz="5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r>
              <a:rPr lang="ru-RU" sz="5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r>
              <a:rPr lang="ru-RU" sz="5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5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2786058"/>
            <a:ext cx="10001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</a:t>
            </a:r>
            <a:endParaRPr lang="ru-RU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2000240"/>
            <a:ext cx="10001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</a:t>
            </a:r>
            <a:endParaRPr lang="ru-RU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3643314"/>
            <a:ext cx="10001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endParaRPr lang="ru-RU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3174" y="4357694"/>
            <a:ext cx="10001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endParaRPr lang="ru-RU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0826" y="2000240"/>
            <a:ext cx="10001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endParaRPr lang="ru-RU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0826" y="2786058"/>
            <a:ext cx="10001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endParaRPr lang="ru-RU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826" y="3571876"/>
            <a:ext cx="10001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endParaRPr lang="ru-RU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0826" y="4357694"/>
            <a:ext cx="10001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endParaRPr lang="ru-RU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1604" y="5214950"/>
            <a:ext cx="1714512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1 2 7</a:t>
            </a:r>
            <a:endParaRPr lang="ru-RU" sz="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728" y="5572140"/>
            <a:ext cx="171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у к</a:t>
            </a: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7752" y="5643578"/>
            <a:ext cx="4000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 smtClean="0"/>
              <a:t>(листок, сосна)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500042"/>
            <a:ext cx="7643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У косогора растут липы.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714620"/>
            <a:ext cx="438625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643182"/>
            <a:ext cx="3805585" cy="117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85786" y="2143116"/>
            <a:ext cx="8001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Липы растут у косогора.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1" y="4214818"/>
            <a:ext cx="451524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4214818"/>
            <a:ext cx="3365509" cy="91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85786" y="3500438"/>
            <a:ext cx="77867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С листа капали капли росы.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472" y="5715016"/>
            <a:ext cx="4259259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6314" y="5715016"/>
            <a:ext cx="1928826" cy="87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85786" y="5072074"/>
            <a:ext cx="77867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На лугу норка крота.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</TotalTime>
  <Words>83</Words>
  <Application>Microsoft Office PowerPoint</Application>
  <PresentationFormat>Экран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Тема: Упражнение в написании слов и предложений с буквой С и другими ранее изученными буквами.</vt:lpstr>
      <vt:lpstr>Слайд 3</vt:lpstr>
      <vt:lpstr>Слайд 4</vt:lpstr>
      <vt:lpstr>  с   у   и   о   а   н   к   1   2   3   4   5   6   7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35</cp:revision>
  <dcterms:modified xsi:type="dcterms:W3CDTF">2012-02-16T19:36:44Z</dcterms:modified>
</cp:coreProperties>
</file>