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40FAD-6CC1-4282-A56E-B12FA9E5A9B1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35C4-2309-446D-9711-8C16CD63E4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B35C4-2309-446D-9711-8C16CD63E47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2F00F0-5921-4621-9216-979493EF4D88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608C48-A14B-4A22-A7AF-17DB86D6A1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ru-RU" sz="4000" dirty="0" smtClean="0"/>
              <a:t>Дружба – </a:t>
            </a:r>
            <a:r>
              <a:rPr lang="en-US" sz="4000" dirty="0" smtClean="0"/>
              <a:t>Friendship”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Клуб интернациональной дружбы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3200" dirty="0" smtClean="0"/>
              <a:t>укрепляя и создавая дружественные связи между </a:t>
            </a:r>
            <a:r>
              <a:rPr lang="ru-RU" sz="3200" dirty="0" smtClean="0"/>
              <a:t>учениками </a:t>
            </a:r>
            <a:r>
              <a:rPr lang="ru-RU" sz="3200" dirty="0" smtClean="0"/>
              <a:t>различных стран, прививать в </a:t>
            </a:r>
            <a:r>
              <a:rPr lang="ru-RU" sz="3200" dirty="0" smtClean="0"/>
              <a:t>школе </a:t>
            </a:r>
            <a:r>
              <a:rPr lang="ru-RU" sz="3200" dirty="0" smtClean="0"/>
              <a:t>дух миролюбия, </a:t>
            </a:r>
            <a:r>
              <a:rPr lang="ru-RU" sz="3200" dirty="0" smtClean="0"/>
              <a:t>толерантности</a:t>
            </a:r>
            <a:r>
              <a:rPr lang="ru-RU" sz="3200" dirty="0" smtClean="0"/>
              <a:t>;</a:t>
            </a:r>
          </a:p>
          <a:p>
            <a:pPr algn="just">
              <a:lnSpc>
                <a:spcPct val="80000"/>
              </a:lnSpc>
            </a:pPr>
            <a:r>
              <a:rPr lang="ru-RU" sz="3200" dirty="0" smtClean="0"/>
              <a:t>позволить </a:t>
            </a:r>
            <a:r>
              <a:rPr lang="ru-RU" sz="3200" dirty="0" smtClean="0"/>
              <a:t>ученикам </a:t>
            </a:r>
            <a:r>
              <a:rPr lang="ru-RU" sz="3200" dirty="0" smtClean="0"/>
              <a:t>узнать </a:t>
            </a:r>
            <a:r>
              <a:rPr lang="ru-RU" sz="3200" dirty="0" smtClean="0"/>
              <a:t>больше </a:t>
            </a:r>
            <a:r>
              <a:rPr lang="ru-RU" sz="3200" dirty="0" smtClean="0"/>
              <a:t>о языке, истории, обычаях других стран, развивать и открывать в себе творческие и интеллектуальные способности, объединять </a:t>
            </a:r>
            <a:r>
              <a:rPr lang="ru-RU" sz="3200" dirty="0" smtClean="0"/>
              <a:t>учеников </a:t>
            </a:r>
            <a:r>
              <a:rPr lang="ru-RU" sz="3200" dirty="0" smtClean="0"/>
              <a:t>для реализации собственных проектов.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ru-RU" sz="3200" dirty="0" smtClean="0"/>
              <a:t>Развитие у </a:t>
            </a:r>
            <a:r>
              <a:rPr lang="ru-RU" sz="3200" dirty="0" smtClean="0"/>
              <a:t>учеников </a:t>
            </a:r>
            <a:r>
              <a:rPr lang="ru-RU" sz="3200" dirty="0" smtClean="0"/>
              <a:t>способностей к работе в коллективе, организаторские качества.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sz="3200" dirty="0" smtClean="0"/>
              <a:t>Прививать уважение к правам других людей на основе признания ценности каждого человека.    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sz="3200" dirty="0" smtClean="0"/>
              <a:t>Ознакомление с культурными ценностями и национальными особенностями, традициями, обычаями </a:t>
            </a:r>
            <a:r>
              <a:rPr lang="ru-RU" sz="3200" dirty="0" smtClean="0"/>
              <a:t>различных стран.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Клуба</a:t>
            </a:r>
            <a:endParaRPr lang="ru-RU" dirty="0"/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2714612" y="1500174"/>
            <a:ext cx="3813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dirty="0">
                <a:latin typeface="Arial" charset="0"/>
              </a:rPr>
              <a:t>СОВЕТ ЧЛЕНОВ КЛУБА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214554"/>
            <a:ext cx="1856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charset="0"/>
              </a:rPr>
              <a:t>Президент КИД</a:t>
            </a:r>
            <a:endParaRPr lang="ru-RU" dirty="0">
              <a:latin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00562" y="1857364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071810"/>
            <a:ext cx="307183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Вице-президент</a:t>
            </a:r>
          </a:p>
          <a:p>
            <a:pPr algn="ctr"/>
            <a:r>
              <a:rPr lang="ru-RU" dirty="0" smtClean="0">
                <a:latin typeface="Arial" charset="0"/>
              </a:rPr>
              <a:t>КИД по культуре</a:t>
            </a:r>
            <a:endParaRPr lang="ru-RU" dirty="0"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3071810"/>
            <a:ext cx="24288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Вице-президент </a:t>
            </a:r>
          </a:p>
          <a:p>
            <a:pPr algn="ctr"/>
            <a:r>
              <a:rPr lang="ru-RU" dirty="0" smtClean="0">
                <a:latin typeface="Arial" charset="0"/>
              </a:rPr>
              <a:t>КИД по связям с</a:t>
            </a:r>
          </a:p>
          <a:p>
            <a:pPr algn="ctr"/>
            <a:r>
              <a:rPr lang="ru-RU" dirty="0" smtClean="0">
                <a:latin typeface="Arial" charset="0"/>
              </a:rPr>
              <a:t> общественностью</a:t>
            </a:r>
            <a:endParaRPr lang="ru-RU" dirty="0"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000372"/>
            <a:ext cx="314324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Вице-президент</a:t>
            </a:r>
          </a:p>
          <a:p>
            <a:pPr algn="ctr"/>
            <a:r>
              <a:rPr lang="ru-RU" dirty="0" smtClean="0">
                <a:latin typeface="Arial" charset="0"/>
              </a:rPr>
              <a:t>КИД по </a:t>
            </a:r>
          </a:p>
          <a:p>
            <a:pPr algn="ctr"/>
            <a:r>
              <a:rPr lang="ru-RU" dirty="0" smtClean="0">
                <a:latin typeface="Arial" charset="0"/>
              </a:rPr>
              <a:t>Организационной работе</a:t>
            </a:r>
            <a:endParaRPr lang="ru-RU" sz="3200" dirty="0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4643446"/>
            <a:ext cx="28575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Комитет по </a:t>
            </a:r>
          </a:p>
          <a:p>
            <a:pPr algn="ctr"/>
            <a:r>
              <a:rPr lang="ru-RU" dirty="0" smtClean="0">
                <a:latin typeface="Arial" charset="0"/>
              </a:rPr>
              <a:t>взаимодействию </a:t>
            </a:r>
          </a:p>
          <a:p>
            <a:pPr algn="ctr"/>
            <a:r>
              <a:rPr lang="ru-RU" dirty="0" smtClean="0">
                <a:latin typeface="Arial" charset="0"/>
              </a:rPr>
              <a:t>с  общественными </a:t>
            </a:r>
          </a:p>
          <a:p>
            <a:pPr algn="ctr"/>
            <a:r>
              <a:rPr lang="ru-RU" dirty="0" smtClean="0">
                <a:latin typeface="Arial" charset="0"/>
              </a:rPr>
              <a:t>организациями, СМИ</a:t>
            </a:r>
            <a:endParaRPr lang="ru-RU" dirty="0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4857760"/>
            <a:ext cx="300039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Комитет по культуре</a:t>
            </a:r>
          </a:p>
          <a:p>
            <a:pPr algn="ctr"/>
            <a:r>
              <a:rPr lang="ru-RU" dirty="0" smtClean="0">
                <a:latin typeface="Arial" charset="0"/>
              </a:rPr>
              <a:t> и искусству</a:t>
            </a:r>
            <a:endParaRPr lang="ru-RU" dirty="0"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4572008"/>
            <a:ext cx="266669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Технический секретарь</a:t>
            </a:r>
            <a:endParaRPr lang="ru-RU" dirty="0"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5857892"/>
            <a:ext cx="242889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Исполнительный </a:t>
            </a:r>
          </a:p>
          <a:p>
            <a:pPr algn="ctr"/>
            <a:r>
              <a:rPr lang="ru-RU" dirty="0" smtClean="0">
                <a:latin typeface="Arial" charset="0"/>
              </a:rPr>
              <a:t>комитет</a:t>
            </a:r>
            <a:endParaRPr lang="ru-RU" dirty="0">
              <a:latin typeface="Arial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143108" y="2500306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00694" y="2571744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8" idx="0"/>
          </p:cNvCxnSpPr>
          <p:nvPr/>
        </p:nvCxnSpPr>
        <p:spPr>
          <a:xfrm rot="16200000" flipH="1">
            <a:off x="4399214" y="2756148"/>
            <a:ext cx="487924" cy="143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  <a:endCxn id="11" idx="0"/>
          </p:cNvCxnSpPr>
          <p:nvPr/>
        </p:nvCxnSpPr>
        <p:spPr>
          <a:xfrm rot="5400000">
            <a:off x="1198250" y="4234372"/>
            <a:ext cx="1139619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0" idx="0"/>
          </p:cNvCxnSpPr>
          <p:nvPr/>
        </p:nvCxnSpPr>
        <p:spPr>
          <a:xfrm rot="5400000">
            <a:off x="4390723" y="4319293"/>
            <a:ext cx="6483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9" idx="2"/>
          </p:cNvCxnSpPr>
          <p:nvPr/>
        </p:nvCxnSpPr>
        <p:spPr>
          <a:xfrm rot="5400000">
            <a:off x="7104566" y="4176426"/>
            <a:ext cx="720538" cy="215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322893" y="4821247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Герб КИД</a:t>
            </a:r>
            <a:endParaRPr lang="ru-RU" dirty="0"/>
          </a:p>
        </p:txBody>
      </p:sp>
      <p:pic>
        <p:nvPicPr>
          <p:cNvPr id="1026" name="Picture 2" descr="C:\Documents and Settings\Admin\Рабочий стол\4650006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0779" y="1428736"/>
            <a:ext cx="4707723" cy="5026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Девиз КИД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en-US" b="1" i="1" dirty="0" smtClean="0"/>
              <a:t>Friends </a:t>
            </a:r>
            <a:r>
              <a:rPr lang="en-US" b="1" i="1" dirty="0" smtClean="0"/>
              <a:t>are special so important, 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</a:t>
            </a:r>
            <a:r>
              <a:rPr lang="en-US" b="1" i="1" dirty="0" smtClean="0"/>
              <a:t>they </a:t>
            </a:r>
            <a:r>
              <a:rPr lang="en-US" b="1" i="1" dirty="0" smtClean="0"/>
              <a:t>make the world go 'round</a:t>
            </a:r>
            <a:br>
              <a:rPr lang="en-US" b="1" i="1" dirty="0" smtClean="0"/>
            </a:br>
            <a:r>
              <a:rPr lang="en-US" b="1" i="1" dirty="0" smtClean="0"/>
              <a:t>We like helping one another 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</a:t>
            </a:r>
            <a:r>
              <a:rPr lang="en-US" b="1" i="1" dirty="0" smtClean="0"/>
              <a:t>in </a:t>
            </a:r>
            <a:r>
              <a:rPr lang="en-US" b="1" i="1" dirty="0" smtClean="0"/>
              <a:t>school or on the playground</a:t>
            </a:r>
            <a:br>
              <a:rPr lang="en-US" b="1" i="1" dirty="0" smtClean="0"/>
            </a:br>
            <a:r>
              <a:rPr lang="en-US" b="1" i="1" dirty="0" smtClean="0"/>
              <a:t>Friends are there to help each other </a:t>
            </a:r>
            <a:endParaRPr lang="ru-RU" b="1" i="1" dirty="0" smtClean="0"/>
          </a:p>
          <a:p>
            <a:pPr algn="ctr">
              <a:buNone/>
            </a:pPr>
            <a:r>
              <a:rPr lang="en-US" b="1" i="1" dirty="0" smtClean="0"/>
              <a:t>when </a:t>
            </a:r>
            <a:r>
              <a:rPr lang="en-US" b="1" i="1" dirty="0" smtClean="0"/>
              <a:t>one is feeling sad</a:t>
            </a:r>
            <a:br>
              <a:rPr lang="en-US" b="1" i="1" dirty="0" smtClean="0"/>
            </a:br>
            <a:r>
              <a:rPr lang="en-US" b="1" i="1" dirty="0" smtClean="0"/>
              <a:t>Being friends is very special, </a:t>
            </a:r>
            <a:endParaRPr lang="ru-RU" b="1" i="1" dirty="0" smtClean="0"/>
          </a:p>
          <a:p>
            <a:pPr algn="ctr">
              <a:buNone/>
            </a:pPr>
            <a:r>
              <a:rPr lang="en-US" b="1" i="1" dirty="0" smtClean="0"/>
              <a:t>be </a:t>
            </a:r>
            <a:r>
              <a:rPr lang="en-US" b="1" i="1" dirty="0" smtClean="0"/>
              <a:t>a friend and you'll be glad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39903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163</Words>
  <Application>Microsoft Office PowerPoint</Application>
  <PresentationFormat>Экран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Клуб интернациональной дружбы</vt:lpstr>
      <vt:lpstr>Наши Цели</vt:lpstr>
      <vt:lpstr>Наши Задачи</vt:lpstr>
      <vt:lpstr>Структура Клуба</vt:lpstr>
      <vt:lpstr>Герб КИД</vt:lpstr>
      <vt:lpstr>Девиз КИД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интернациональной дружбы</dc:title>
  <dc:creator>Admin</dc:creator>
  <cp:lastModifiedBy>Admin</cp:lastModifiedBy>
  <cp:revision>3</cp:revision>
  <dcterms:created xsi:type="dcterms:W3CDTF">2012-01-16T19:46:53Z</dcterms:created>
  <dcterms:modified xsi:type="dcterms:W3CDTF">2012-01-16T20:16:19Z</dcterms:modified>
</cp:coreProperties>
</file>