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99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758" y="-42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680658-DC73-4BCA-BD69-7F0E95E39C7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4346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86EC2-A8D3-4562-8148-35DCBCCA93F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59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08955-6AF4-4630-91AC-9829F6E8FBC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3319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6CCE9-716E-418A-89BB-705C4982638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0363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FB6AF-8A19-4534-A199-C434A075C40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0993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D16D7-D54A-4255-A025-8E5560A789C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6807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2DA66-BD44-498A-83A2-1ECEE875BD1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7012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B0127E-3440-4D95-9E49-51999D9042F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4746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160EE-8C50-4913-8C5C-FE43C202FCD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0295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C1AB5-514E-4959-9FE0-DB3E64D57F0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7462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8762B-2236-4AD0-88C1-CF113DB3958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1933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1"/>
            <a:ext cx="6172200" cy="6034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967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473496C-118E-4227-BEFD-C8854A544748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110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2676" y="1979713"/>
            <a:ext cx="5829300" cy="1960033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Сочинение</a:t>
            </a:r>
            <a:b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картине </a:t>
            </a: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И.Э.Грабаря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«Февральская лазурь»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07281" y="6877051"/>
            <a:ext cx="4800600" cy="1056216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2 класс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081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dic.academic.ru/pictures/bse/jpg/024039951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05"/>
            <a:ext cx="6858000" cy="91107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66157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42" y="0"/>
            <a:ext cx="6357958" cy="914400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Картина называется «Февральская лазурь». </a:t>
            </a:r>
          </a:p>
          <a:p>
            <a:pPr marL="0" indent="0"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Почему художник выбрал это название?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Как понимаете слово </a:t>
            </a:r>
            <a:r>
              <a:rPr lang="ru-RU" b="1" i="1" dirty="0" smtClean="0">
                <a:solidFill>
                  <a:srgbClr val="00B0F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лазурь</a:t>
            </a:r>
            <a:r>
              <a:rPr lang="ru-RU" b="1" i="1" dirty="0" smtClean="0">
                <a:solidFill>
                  <a:schemeClr val="bg1"/>
                </a:solidFill>
              </a:rPr>
              <a:t>?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Когда бывает такое небо?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Какое небо на картине Грабаря?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Что помогает понять, что день солнечный?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Какими красками нарисованы стволы берез и веточки?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А какой день показал художник – холодный или теплый?</a:t>
            </a:r>
          </a:p>
        </p:txBody>
      </p:sp>
    </p:spTree>
    <p:extLst>
      <p:ext uri="{BB962C8B-B14F-4D97-AF65-F5344CB8AC3E}">
        <p14:creationId xmlns="" xmlns:p14="http://schemas.microsoft.com/office/powerpoint/2010/main" val="24196533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dic.academic.ru/pictures/bse/jpg/024039951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05"/>
            <a:ext cx="6858000" cy="91107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5429256"/>
            <a:ext cx="6858000" cy="3714744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14290" y="5643570"/>
            <a:ext cx="62865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Если закрыть нижнюю часть картины, то что напоминает узор веток. Сплетение белого на синем фоне?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66" y="7715272"/>
            <a:ext cx="62151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Морозный узор на стекле. Кружево.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157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52" y="428596"/>
            <a:ext cx="6500858" cy="850112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        </a:t>
            </a:r>
            <a:r>
              <a:rPr lang="ru-RU" sz="2000" b="1" i="1" dirty="0" smtClean="0">
                <a:solidFill>
                  <a:srgbClr val="002060"/>
                </a:solidFill>
              </a:rPr>
              <a:t>На картине я вижу лазоревое небо. Художнику оно, наверное, так понравилось, что он ввёл в название картины слово, обозначающее краску – лазурь. 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</a:rPr>
              <a:t>        Сверкают стволы берёз. На них видны отблески солнца.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</a:rPr>
              <a:t>        Художник изобразил холодный, но солнечный день. Это видно. Так как стволы берёз не белые, а с жёлтым, оранжево-коричневым оттенками.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</a:rPr>
              <a:t>         Берёза уже старая, потому что она искривлённая. А неподалёку стоят молодые жемчужные берёзки с коралловыми ветками.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</a:rPr>
              <a:t>         Ветки молодых берёз и старой сплелись между собой. Сквозь них проглядывает синее небо. Кажется, что оно далеко.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</a:rPr>
              <a:t>        Узор веток напоминает морозный узор на стекле или кружево.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</a:rPr>
              <a:t>        Серебристый иней на ветках делает похожей берёзу на царицу в своём необыкновенном наряде. И, наверное, поэтому И.Грабарь изобразил именно это дерево. Ведь берёза – это наше любимое дерево. Она – символ России.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0"/>
            <a:ext cx="6858000" cy="7500958"/>
          </a:xfrm>
          <a:prstGeom prst="roundRect">
            <a:avLst>
              <a:gd name="adj" fmla="val 9260"/>
            </a:avLst>
          </a:prstGeom>
          <a:solidFill>
            <a:srgbClr val="003300"/>
          </a:solidFill>
          <a:ln w="76200">
            <a:solidFill>
              <a:schemeClr val="accent3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0" y="1785918"/>
            <a:ext cx="6858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bg1"/>
                </a:solidFill>
                <a:latin typeface="Monotype Corsiva" pitchFamily="66" charset="0"/>
              </a:rPr>
              <a:t>18 января</a:t>
            </a:r>
          </a:p>
          <a:p>
            <a:pPr algn="ctr"/>
            <a:r>
              <a:rPr lang="ru-RU" sz="3600" b="1" i="1" dirty="0" smtClean="0">
                <a:solidFill>
                  <a:schemeClr val="bg1"/>
                </a:solidFill>
                <a:latin typeface="Monotype Corsiva" pitchFamily="66" charset="0"/>
              </a:rPr>
              <a:t>Сочинение  по  картине</a:t>
            </a:r>
          </a:p>
          <a:p>
            <a:pPr algn="ctr"/>
            <a:r>
              <a:rPr lang="ru-RU" sz="3600" b="1" i="1" dirty="0" smtClean="0">
                <a:solidFill>
                  <a:schemeClr val="bg1"/>
                </a:solidFill>
                <a:latin typeface="Monotype Corsiva" pitchFamily="66" charset="0"/>
              </a:rPr>
              <a:t>И.Э.Грабаря  «Февральская  лазурь»</a:t>
            </a:r>
            <a:endParaRPr lang="ru-RU" sz="3600" b="1" i="1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heel spokes="3"/>
  </p:transition>
</p:sld>
</file>

<file path=ppt/theme/theme1.xml><?xml version="1.0" encoding="utf-8"?>
<a:theme xmlns:a="http://schemas.openxmlformats.org/drawingml/2006/main" name="Голубая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250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Голубая</vt:lpstr>
      <vt:lpstr>Сочинение по картине И.Э.Грабаря «Февральская лазурь»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Сочинение по картине И.Э.Грабаря «Февральская лазурь»</dc:title>
  <dc:creator>ЗАВУЧ</dc:creator>
  <cp:lastModifiedBy>Наташа</cp:lastModifiedBy>
  <cp:revision>8</cp:revision>
  <dcterms:created xsi:type="dcterms:W3CDTF">2012-01-17T10:14:57Z</dcterms:created>
  <dcterms:modified xsi:type="dcterms:W3CDTF">2012-01-17T16:18:44Z</dcterms:modified>
</cp:coreProperties>
</file>