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  <p:sldMasterId id="2147483756" r:id="rId3"/>
  </p:sldMasterIdLst>
  <p:notesMasterIdLst>
    <p:notesMasterId r:id="rId7"/>
  </p:notesMasterIdLst>
  <p:sldIdLst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B3799A-7B85-419D-B8B1-0BE645896522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98435-03DE-4329-BBC0-9033C1461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- Какое слово лишнее? Обоснуй свой ответ.</a:t>
            </a:r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40D14D-87A6-4988-B9A3-5CC7A019E7F7}" type="slidenum">
              <a:rPr lang="ru-RU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Запишите</a:t>
            </a:r>
            <a:r>
              <a:rPr lang="ru-RU" baseline="0" dirty="0" smtClean="0"/>
              <a:t> существительные, состоящие из корня, суффикса, окончания. Обозначьте части слова.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98435-03DE-4329-BBC0-9033C146107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 Обоснуйте, по какому принципу нужно удалить «лишнее» слово.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98435-03DE-4329-BBC0-9033C146107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3E19-E134-40C7-9B2F-AF3BC269A0B4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AAC5-64B5-472F-B1B4-BC9ADFCB9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3E19-E134-40C7-9B2F-AF3BC269A0B4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AAC5-64B5-472F-B1B4-BC9ADFCB9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3E19-E134-40C7-9B2F-AF3BC269A0B4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AAC5-64B5-472F-B1B4-BC9ADFCB9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DF93E19-E134-40C7-9B2F-AF3BC269A0B4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7A9AAC5-64B5-472F-B1B4-BC9ADFCB9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DF93E19-E134-40C7-9B2F-AF3BC269A0B4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AAC5-64B5-472F-B1B4-BC9ADFCB9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DF93E19-E134-40C7-9B2F-AF3BC269A0B4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7A9AAC5-64B5-472F-B1B4-BC9ADFCB917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DF93E19-E134-40C7-9B2F-AF3BC269A0B4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7A9AAC5-64B5-472F-B1B4-BC9ADFCB9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DF93E19-E134-40C7-9B2F-AF3BC269A0B4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7A9AAC5-64B5-472F-B1B4-BC9ADFCB9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3E19-E134-40C7-9B2F-AF3BC269A0B4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AAC5-64B5-472F-B1B4-BC9ADFCB9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DF93E19-E134-40C7-9B2F-AF3BC269A0B4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7A9AAC5-64B5-472F-B1B4-BC9ADFCB9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DF93E19-E134-40C7-9B2F-AF3BC269A0B4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7A9AAC5-64B5-472F-B1B4-BC9ADFCB9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3E19-E134-40C7-9B2F-AF3BC269A0B4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AAC5-64B5-472F-B1B4-BC9ADFCB9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DF93E19-E134-40C7-9B2F-AF3BC269A0B4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7A9AAC5-64B5-472F-B1B4-BC9ADFCB9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3E19-E134-40C7-9B2F-AF3BC269A0B4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AAC5-64B5-472F-B1B4-BC9ADFCB9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3E19-E134-40C7-9B2F-AF3BC269A0B4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AAC5-64B5-472F-B1B4-BC9ADFCB9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3E19-E134-40C7-9B2F-AF3BC269A0B4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AAC5-64B5-472F-B1B4-BC9ADFCB9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3E19-E134-40C7-9B2F-AF3BC269A0B4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AAC5-64B5-472F-B1B4-BC9ADFCB9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3E19-E134-40C7-9B2F-AF3BC269A0B4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AAC5-64B5-472F-B1B4-BC9ADFCB9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3E19-E134-40C7-9B2F-AF3BC269A0B4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AAC5-64B5-472F-B1B4-BC9ADFCB9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3E19-E134-40C7-9B2F-AF3BC269A0B4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AAC5-64B5-472F-B1B4-BC9ADFCB9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3E19-E134-40C7-9B2F-AF3BC269A0B4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9AAC5-64B5-472F-B1B4-BC9ADFCB91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3E19-E134-40C7-9B2F-AF3BC269A0B4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AAC5-64B5-472F-B1B4-BC9ADFCB9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3E19-E134-40C7-9B2F-AF3BC269A0B4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AAC5-64B5-472F-B1B4-BC9ADFCB9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3E19-E134-40C7-9B2F-AF3BC269A0B4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7A9AAC5-64B5-472F-B1B4-BC9ADFCB9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DF93E19-E134-40C7-9B2F-AF3BC269A0B4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AAC5-64B5-472F-B1B4-BC9ADFCB9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3E19-E134-40C7-9B2F-AF3BC269A0B4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AAC5-64B5-472F-B1B4-BC9ADFCB9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3E19-E134-40C7-9B2F-AF3BC269A0B4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AAC5-64B5-472F-B1B4-BC9ADFCB9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3E19-E134-40C7-9B2F-AF3BC269A0B4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AAC5-64B5-472F-B1B4-BC9ADFCB9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3E19-E134-40C7-9B2F-AF3BC269A0B4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AAC5-64B5-472F-B1B4-BC9ADFCB9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3E19-E134-40C7-9B2F-AF3BC269A0B4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9AAC5-64B5-472F-B1B4-BC9ADFCB91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3E19-E134-40C7-9B2F-AF3BC269A0B4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AAC5-64B5-472F-B1B4-BC9ADFCB9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3E19-E134-40C7-9B2F-AF3BC269A0B4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7A9AAC5-64B5-472F-B1B4-BC9ADFCB9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DF93E19-E134-40C7-9B2F-AF3BC269A0B4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9AAC5-64B5-472F-B1B4-BC9ADFCB9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DF93E19-E134-40C7-9B2F-AF3BC269A0B4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7A9AAC5-64B5-472F-B1B4-BC9ADFCB9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DF93E19-E134-40C7-9B2F-AF3BC269A0B4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7A9AAC5-64B5-472F-B1B4-BC9ADFCB9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DF93E19-E134-40C7-9B2F-AF3BC269A0B4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7A9AAC5-64B5-472F-B1B4-BC9ADFCB9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4429132"/>
            <a:ext cx="7772400" cy="197510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   </a:t>
            </a: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88" y="2857500"/>
            <a:ext cx="7772400" cy="15081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86314" y="0"/>
            <a:ext cx="170752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Игра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43240" y="928670"/>
            <a:ext cx="5208432" cy="175432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«Четвёртый </a:t>
            </a:r>
            <a:endParaRPr lang="ru-RU" sz="5400" b="1" dirty="0" smtClean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– </a:t>
            </a:r>
            <a:r>
              <a:rPr lang="ru-RU" sz="54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лишний»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3786190"/>
            <a:ext cx="40243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  <a:latin typeface="Corbel" pitchFamily="34" charset="0"/>
              </a:rPr>
              <a:t>Волк ,волчий,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000496" y="3786190"/>
            <a:ext cx="13477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  <a:latin typeface="Corbel" pitchFamily="34" charset="0"/>
              </a:rPr>
              <a:t>вол,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429256" y="3786190"/>
            <a:ext cx="27606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  <a:latin typeface="Corbel" pitchFamily="34" charset="0"/>
              </a:rPr>
              <a:t>волчище.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85720" y="4572008"/>
            <a:ext cx="17510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  <a:latin typeface="Corbel" pitchFamily="34" charset="0"/>
              </a:rPr>
              <a:t>Ярко,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143108" y="4572008"/>
            <a:ext cx="22939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  <a:latin typeface="Corbel" pitchFamily="34" charset="0"/>
              </a:rPr>
              <a:t>солнце,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500562" y="4572008"/>
            <a:ext cx="36242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  <a:latin typeface="Corbel" pitchFamily="34" charset="0"/>
              </a:rPr>
              <a:t>яркий, ярче.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0" y="5500702"/>
            <a:ext cx="66024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  <a:latin typeface="Corbel" pitchFamily="34" charset="0"/>
              </a:rPr>
              <a:t>Водяной, вода, заводь,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500826" y="5572140"/>
            <a:ext cx="22733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  <a:latin typeface="Corbel" pitchFamily="34" charset="0"/>
              </a:rPr>
              <a:t>водить.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0" y="3000372"/>
            <a:ext cx="32146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  <a:latin typeface="Corbel" pitchFamily="34" charset="0"/>
              </a:rPr>
              <a:t>Мельница,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143250" y="3000372"/>
            <a:ext cx="60007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  <a:latin typeface="Corbel" pitchFamily="34" charset="0"/>
              </a:rPr>
              <a:t>мел, мелок, меловая.</a:t>
            </a:r>
          </a:p>
        </p:txBody>
      </p:sp>
      <p:pic>
        <p:nvPicPr>
          <p:cNvPr id="6148" name="Picture 4" descr="Мудрая сов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571736" cy="2608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/>
      <p:bldP spid="14" grpId="1"/>
      <p:bldP spid="17" grpId="1"/>
      <p:bldP spid="1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714488"/>
            <a:ext cx="8305800" cy="1981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86314" y="142852"/>
            <a:ext cx="221457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Игра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714612" y="1071546"/>
            <a:ext cx="642938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«Третий лишний»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79252" y="2967335"/>
            <a:ext cx="35779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1214422"/>
            <a:ext cx="878687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  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2143116"/>
            <a:ext cx="503227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Котята котёнок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143504" y="2143116"/>
            <a:ext cx="3426625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лисёнок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500430" y="3071810"/>
            <a:ext cx="486601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дубок  дубочек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3071810"/>
            <a:ext cx="319459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Клубочек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14282" y="3929066"/>
            <a:ext cx="176612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Поле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143108" y="3929066"/>
            <a:ext cx="500989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полоса полоска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4857760"/>
            <a:ext cx="309411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Заносить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143240" y="4857760"/>
            <a:ext cx="207781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носик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357818" y="4929198"/>
            <a:ext cx="2997997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выносит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14282" y="5786454"/>
            <a:ext cx="301024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Избушка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286116" y="5786454"/>
            <a:ext cx="163538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изба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000628" y="5786454"/>
            <a:ext cx="3357587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бабушка</a:t>
            </a:r>
          </a:p>
        </p:txBody>
      </p:sp>
      <p:pic>
        <p:nvPicPr>
          <p:cNvPr id="21" name="Picture 4" descr="Мудрая сов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071670" cy="21012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29190" y="0"/>
            <a:ext cx="197201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Игра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28860" y="1000108"/>
            <a:ext cx="657232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«Третий лишний»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5720" y="2285992"/>
            <a:ext cx="43576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/>
              <a:t>Робкий, редкий,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43438" y="2285992"/>
            <a:ext cx="3206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/>
              <a:t>голосистый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57158" y="3214686"/>
            <a:ext cx="26336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/>
              <a:t>Местный,</a:t>
            </a:r>
          </a:p>
        </p:txBody>
      </p:sp>
      <p:sp>
        <p:nvSpPr>
          <p:cNvPr id="4105" name="TextBox 8"/>
          <p:cNvSpPr txBox="1">
            <a:spLocks noChangeArrowheads="1"/>
          </p:cNvSpPr>
          <p:nvPr/>
        </p:nvSpPr>
        <p:spPr bwMode="auto">
          <a:xfrm>
            <a:off x="2857488" y="3214686"/>
            <a:ext cx="4286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/>
              <a:t>ветерок, полоса</a:t>
            </a:r>
          </a:p>
        </p:txBody>
      </p:sp>
      <p:sp>
        <p:nvSpPr>
          <p:cNvPr id="4106" name="TextBox 9"/>
          <p:cNvSpPr txBox="1">
            <a:spLocks noChangeArrowheads="1"/>
          </p:cNvSpPr>
          <p:nvPr/>
        </p:nvSpPr>
        <p:spPr bwMode="auto">
          <a:xfrm>
            <a:off x="428596" y="4143380"/>
            <a:ext cx="24193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/>
              <a:t>Колосок,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786050" y="4143380"/>
            <a:ext cx="1619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/>
              <a:t>моря,</a:t>
            </a:r>
          </a:p>
        </p:txBody>
      </p:sp>
      <p:sp>
        <p:nvSpPr>
          <p:cNvPr id="4108" name="TextBox 11"/>
          <p:cNvSpPr txBox="1">
            <a:spLocks noChangeArrowheads="1"/>
          </p:cNvSpPr>
          <p:nvPr/>
        </p:nvSpPr>
        <p:spPr bwMode="auto">
          <a:xfrm>
            <a:off x="4357686" y="4143380"/>
            <a:ext cx="18843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/>
              <a:t>берега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5720" y="5000636"/>
            <a:ext cx="30305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/>
              <a:t>Скользкий,</a:t>
            </a:r>
          </a:p>
        </p:txBody>
      </p:sp>
      <p:sp>
        <p:nvSpPr>
          <p:cNvPr id="4110" name="TextBox 14"/>
          <p:cNvSpPr txBox="1">
            <a:spLocks noChangeArrowheads="1"/>
          </p:cNvSpPr>
          <p:nvPr/>
        </p:nvSpPr>
        <p:spPr bwMode="auto">
          <a:xfrm>
            <a:off x="3357554" y="5000636"/>
            <a:ext cx="50498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/>
              <a:t>известный, солнце</a:t>
            </a:r>
          </a:p>
        </p:txBody>
      </p:sp>
      <p:sp>
        <p:nvSpPr>
          <p:cNvPr id="4111" name="TextBox 15"/>
          <p:cNvSpPr txBox="1">
            <a:spLocks noChangeArrowheads="1"/>
          </p:cNvSpPr>
          <p:nvPr/>
        </p:nvSpPr>
        <p:spPr bwMode="auto">
          <a:xfrm>
            <a:off x="428596" y="5786454"/>
            <a:ext cx="2187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/>
              <a:t>Ванная,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571736" y="5786454"/>
            <a:ext cx="2682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/>
              <a:t>столовая,</a:t>
            </a:r>
          </a:p>
        </p:txBody>
      </p:sp>
      <p:sp>
        <p:nvSpPr>
          <p:cNvPr id="4113" name="TextBox 17"/>
          <p:cNvSpPr txBox="1">
            <a:spLocks noChangeArrowheads="1"/>
          </p:cNvSpPr>
          <p:nvPr/>
        </p:nvSpPr>
        <p:spPr bwMode="auto">
          <a:xfrm>
            <a:off x="5286380" y="5786454"/>
            <a:ext cx="16287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/>
              <a:t>класс</a:t>
            </a:r>
          </a:p>
        </p:txBody>
      </p:sp>
      <p:pic>
        <p:nvPicPr>
          <p:cNvPr id="18" name="Picture 4" descr="Мудрая сов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071670" cy="21012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  <p:bldP spid="8" grpId="0"/>
      <p:bldP spid="11" grpId="0"/>
      <p:bldP spid="14" grpId="0"/>
      <p:bldP spid="17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1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E36363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Другая 6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3.xml><?xml version="1.0" encoding="utf-8"?>
<a:themeOverride xmlns:a="http://schemas.openxmlformats.org/drawingml/2006/main">
  <a:clrScheme name="Другая 6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Words>138</Words>
  <Application>Microsoft Office PowerPoint</Application>
  <PresentationFormat>Экран (4:3)</PresentationFormat>
  <Paragraphs>55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Техническая</vt:lpstr>
      <vt:lpstr>Яркая</vt:lpstr>
      <vt:lpstr>1_Техническая</vt:lpstr>
      <vt:lpstr>   </vt:lpstr>
      <vt:lpstr>  </vt:lpstr>
      <vt:lpstr>  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1</dc:creator>
  <cp:lastModifiedBy>1</cp:lastModifiedBy>
  <cp:revision>6</cp:revision>
  <dcterms:created xsi:type="dcterms:W3CDTF">2012-02-12T18:10:32Z</dcterms:created>
  <dcterms:modified xsi:type="dcterms:W3CDTF">2012-02-13T13:23:28Z</dcterms:modified>
</cp:coreProperties>
</file>