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5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A9321A-0646-4930-B8E8-200CC4DE41D4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16203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88356E-AEF3-4755-B798-D8DBA6E42295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0724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37A001-73EC-46CF-9AE6-8A61A685DBAE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60702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CB8330-9C63-46C6-BA9F-D0A204D110CB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56169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9D0FB3-7B5B-4B01-BA15-19202D44386C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68652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9B60E4-5633-4BC7-8A47-3B180B3DF7B8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69664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3CB130-B6C1-4AAF-B8C5-A68DE1A29F91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41028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C0A829-123E-4807-98B4-B00228986317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1034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088598-7DB6-401F-B6EE-2C6F8ACB0603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83818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D4AADA-5812-4F69-AAF6-05125A274474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55226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4251AA-CD30-482E-8A5A-AA813CE2D3FE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357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7712C0-108A-4932-A91D-F28049D50D4C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0358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F0790E4-0513-4362-9CEB-82CCB3F9F6FF}" type="slidenum">
              <a:rPr lang="ru-R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80650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Rectangle 1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96975"/>
            <a:ext cx="8964613" cy="5661025"/>
          </a:xfrm>
          <a:prstGeom prst="rect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843" name="Rectangle 4"/>
          <p:cNvSpPr>
            <a:spLocks noChangeArrowheads="1"/>
          </p:cNvSpPr>
          <p:nvPr/>
        </p:nvSpPr>
        <p:spPr bwMode="auto">
          <a:xfrm>
            <a:off x="323850" y="620713"/>
            <a:ext cx="8280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>
                <a:solidFill>
                  <a:srgbClr val="FF0000"/>
                </a:solidFill>
              </a:rPr>
              <a:t>А29</a:t>
            </a:r>
            <a:r>
              <a:rPr lang="ru-RU" sz="2400">
                <a:solidFill>
                  <a:srgbClr val="000000"/>
                </a:solidFill>
              </a:rPr>
              <a:t> Типы текста</a:t>
            </a:r>
          </a:p>
        </p:txBody>
      </p:sp>
    </p:spTree>
    <p:extLst>
      <p:ext uri="{BB962C8B-B14F-4D97-AF65-F5344CB8AC3E}">
        <p14:creationId xmlns:p14="http://schemas.microsoft.com/office/powerpoint/2010/main" val="2074952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</Words>
  <Application>Microsoft Office PowerPoint</Application>
  <PresentationFormat>Экран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Оформление по умолчанию</vt:lpstr>
      <vt:lpstr>Презентация PowerPoint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1</cp:revision>
  <dcterms:created xsi:type="dcterms:W3CDTF">2011-11-14T19:34:17Z</dcterms:created>
  <dcterms:modified xsi:type="dcterms:W3CDTF">2011-11-14T19:34:34Z</dcterms:modified>
</cp:coreProperties>
</file>