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9" r:id="rId4"/>
  </p:sldMasterIdLst>
  <p:sldIdLst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321A-0646-4930-B8E8-200CC4DE41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30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356E-AEF3-4755-B798-D8DBA6E422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56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7A001-73EC-46CF-9AE6-8A61A685DB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128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8330-9C63-46C6-BA9F-D0A204D110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941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321A-0646-4930-B8E8-200CC4DE41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189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0FB3-7B5B-4B01-BA15-19202D4438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550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B60E4-5633-4BC7-8A47-3B180B3DF7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69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B130-B6C1-4AAF-B8C5-A68DE1A29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141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A829-123E-4807-98B4-B002289863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7126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8598-7DB6-401F-B6EE-2C6F8ACB06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9875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4AADA-5812-4F69-AAF6-05125A2744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0FB3-7B5B-4B01-BA15-19202D4438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2126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251AA-CD30-482E-8A5A-AA813CE2D3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1314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12C0-108A-4932-A91D-F28049D50D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4259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356E-AEF3-4755-B798-D8DBA6E422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3376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7A001-73EC-46CF-9AE6-8A61A685DB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5894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8330-9C63-46C6-BA9F-D0A204D110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3774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321A-0646-4930-B8E8-200CC4DE41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1045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0FB3-7B5B-4B01-BA15-19202D4438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096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B60E4-5633-4BC7-8A47-3B180B3DF7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7435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B130-B6C1-4AAF-B8C5-A68DE1A29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5527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A829-123E-4807-98B4-B002289863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06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B60E4-5633-4BC7-8A47-3B180B3DF7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319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8598-7DB6-401F-B6EE-2C6F8ACB06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2723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4AADA-5812-4F69-AAF6-05125A2744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5259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251AA-CD30-482E-8A5A-AA813CE2D3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4678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12C0-108A-4932-A91D-F28049D50D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96071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356E-AEF3-4755-B798-D8DBA6E422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3863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7A001-73EC-46CF-9AE6-8A61A685DB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9161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8330-9C63-46C6-BA9F-D0A204D110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0842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321A-0646-4930-B8E8-200CC4DE41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2155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D0FB3-7B5B-4B01-BA15-19202D44386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417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B60E4-5633-4BC7-8A47-3B180B3DF7B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396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B130-B6C1-4AAF-B8C5-A68DE1A29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6390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B130-B6C1-4AAF-B8C5-A68DE1A29F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2889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A829-123E-4807-98B4-B002289863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8023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8598-7DB6-401F-B6EE-2C6F8ACB06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9809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4AADA-5812-4F69-AAF6-05125A2744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3847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251AA-CD30-482E-8A5A-AA813CE2D3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458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12C0-108A-4932-A91D-F28049D50D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5355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8356E-AEF3-4755-B798-D8DBA6E4229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2750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7A001-73EC-46CF-9AE6-8A61A685DBA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9792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B8330-9C63-46C6-BA9F-D0A204D110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51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0A829-123E-4807-98B4-B002289863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24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88598-7DB6-401F-B6EE-2C6F8ACB060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944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4AADA-5812-4F69-AAF6-05125A27447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41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251AA-CD30-482E-8A5A-AA813CE2D3F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46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12C0-108A-4932-A91D-F28049D50D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19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790E4-0513-4362-9CEB-82CCB3F9F6F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71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790E4-0513-4362-9CEB-82CCB3F9F6F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327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790E4-0513-4362-9CEB-82CCB3F9F6F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58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790E4-0513-4362-9CEB-82CCB3F9F6F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97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333375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</a:rPr>
              <a:t>А25</a:t>
            </a:r>
            <a:r>
              <a:rPr lang="ru-RU" sz="4000" smtClean="0"/>
              <a:t>  Запятая в СПП при сочетании союзов</a:t>
            </a:r>
          </a:p>
        </p:txBody>
      </p:sp>
      <p:sp>
        <p:nvSpPr>
          <p:cNvPr id="27651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4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Сравните: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Она сказала ему,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что, если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он болен, надо лечиться.</a:t>
            </a:r>
          </a:p>
          <a:p>
            <a:pPr eaLnBrk="1" hangingPunct="1"/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Она сказала ему,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что если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он болен,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надо лечиться.</a:t>
            </a:r>
          </a:p>
        </p:txBody>
      </p:sp>
    </p:spTree>
    <p:extLst>
      <p:ext uri="{BB962C8B-B14F-4D97-AF65-F5344CB8AC3E}">
        <p14:creationId xmlns:p14="http://schemas.microsoft.com/office/powerpoint/2010/main" val="322194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3600" smtClean="0">
                <a:solidFill>
                  <a:srgbClr val="FF0000"/>
                </a:solidFill>
              </a:rPr>
              <a:t>А25</a:t>
            </a:r>
            <a:r>
              <a:rPr lang="ru-RU" sz="3600" smtClean="0"/>
              <a:t>  Запятая в СПП при сочетании союзов</a:t>
            </a:r>
            <a:r>
              <a:rPr lang="ru-RU" sz="36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Знаки при сложном союзе: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472488" cy="2328864"/>
        </p:xfrm>
        <a:graphic>
          <a:graphicData uri="http://schemas.openxmlformats.org/drawingml/2006/table">
            <a:tbl>
              <a:tblPr/>
              <a:tblGrid>
                <a:gridCol w="4237038"/>
                <a:gridCol w="4235450"/>
              </a:tblGrid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Что, если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если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Что, когда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когда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5EE"/>
                    </a:solidFill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 что, хотя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 что</a:t>
                      </a: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F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55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58175" cy="11430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</a:rPr>
              <a:t>А25</a:t>
            </a:r>
            <a:r>
              <a:rPr lang="ru-RU" sz="4000" smtClean="0"/>
              <a:t>  Запятая в СПП при сочетании союзов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Знаки в сложных предложениях.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 Запятая между ними ставится, когда после придаточного предложения нет второй части двойного союза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( то, так)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 или союза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но.</a:t>
            </a:r>
          </a:p>
          <a:p>
            <a:pPr eaLnBrk="1" hangingPunct="1"/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По сумрачному небу носились густые тучи,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и, хотя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 шел только третий час дня, было темно</a:t>
            </a:r>
          </a:p>
        </p:txBody>
      </p:sp>
    </p:spTree>
    <p:extLst>
      <p:ext uri="{BB962C8B-B14F-4D97-AF65-F5344CB8AC3E}">
        <p14:creationId xmlns:p14="http://schemas.microsoft.com/office/powerpoint/2010/main" val="132588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Сравни!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По сумрачному небу носились густые тучи,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и, хотя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шел только третий час дня, было темно.</a:t>
            </a:r>
          </a:p>
          <a:p>
            <a:pPr eaLnBrk="1" hangingPunct="1">
              <a:lnSpc>
                <a:spcPct val="90000"/>
              </a:lnSpc>
            </a:pP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По сумрачному небу носились густые тучи,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и хотя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шел только третий час дня, </a:t>
            </a: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было уже темно.</a:t>
            </a:r>
          </a:p>
          <a:p>
            <a:pPr eaLnBrk="1" hangingPunct="1">
              <a:lnSpc>
                <a:spcPct val="90000"/>
              </a:lnSpc>
            </a:pPr>
            <a:endParaRPr lang="ru-RU" sz="2800" smtClean="0"/>
          </a:p>
        </p:txBody>
      </p:sp>
    </p:spTree>
    <p:extLst>
      <p:ext uri="{BB962C8B-B14F-4D97-AF65-F5344CB8AC3E}">
        <p14:creationId xmlns:p14="http://schemas.microsoft.com/office/powerpoint/2010/main" val="2648756769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163</Words>
  <Application>Microsoft Office PowerPoint</Application>
  <PresentationFormat>Экран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А25  Запятая в СПП при сочетании союзов</vt:lpstr>
      <vt:lpstr>А25  Запятая в СПП при сочетании союзов Знаки при сложном союзе:</vt:lpstr>
      <vt:lpstr>А25  Запятая в СПП при сочетании союзов</vt:lpstr>
      <vt:lpstr>Сравни!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А25  Запятая в СПП при сочетании союзов</dc:title>
  <dc:creator>User</dc:creator>
  <cp:lastModifiedBy>User</cp:lastModifiedBy>
  <cp:revision>1</cp:revision>
  <dcterms:created xsi:type="dcterms:W3CDTF">2011-11-14T19:30:41Z</dcterms:created>
  <dcterms:modified xsi:type="dcterms:W3CDTF">2011-11-14T19:32:06Z</dcterms:modified>
</cp:coreProperties>
</file>