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5"/>
  </p:notesMasterIdLst>
  <p:sldIdLst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26D81B-D4FC-4F48-81A0-51222A877327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B0678-0A60-4E57-AE58-70B7108244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609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A0FE5E-F0B4-4A8F-A468-716B0D28FECD}" type="slidenum">
              <a:rPr lang="ru-RU">
                <a:solidFill>
                  <a:prstClr val="black"/>
                </a:solidFill>
              </a:rPr>
              <a:pPr eaLnBrk="1" hangingPunct="1"/>
              <a:t>2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891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6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0F66D4B1-C08E-499D-95B8-9028E7E8AB1D}" type="slidenum">
              <a:rPr lang="ru-RU" sz="1200">
                <a:solidFill>
                  <a:prstClr val="black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9321A-0646-4930-B8E8-200CC4DE41D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153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8356E-AEF3-4755-B798-D8DBA6E4229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980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7A001-73EC-46CF-9AE6-8A61A685DBA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186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B8330-9C63-46C6-BA9F-D0A204D110C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559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9321A-0646-4930-B8E8-200CC4DE41D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546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D0FB3-7B5B-4B01-BA15-19202D44386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7415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B60E4-5633-4BC7-8A47-3B180B3DF7B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347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B130-B6C1-4AAF-B8C5-A68DE1A29F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5460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0A829-123E-4807-98B4-B0022898631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186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88598-7DB6-401F-B6EE-2C6F8ACB060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084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4AADA-5812-4F69-AAF6-05125A27447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72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D0FB3-7B5B-4B01-BA15-19202D44386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0995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251AA-CD30-482E-8A5A-AA813CE2D3F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9003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712C0-108A-4932-A91D-F28049D50D4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9586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8356E-AEF3-4755-B798-D8DBA6E4229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5583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7A001-73EC-46CF-9AE6-8A61A685DBA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0441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B8330-9C63-46C6-BA9F-D0A204D110C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911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B60E4-5633-4BC7-8A47-3B180B3DF7B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196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B130-B6C1-4AAF-B8C5-A68DE1A29F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150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0A829-123E-4807-98B4-B0022898631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71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88598-7DB6-401F-B6EE-2C6F8ACB060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96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4AADA-5812-4F69-AAF6-05125A27447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876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251AA-CD30-482E-8A5A-AA813CE2D3F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390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712C0-108A-4932-A91D-F28049D50D4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481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790E4-0513-4362-9CEB-82CCB3F9F6F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91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790E4-0513-4362-9CEB-82CCB3F9F6F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634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>
                <a:solidFill>
                  <a:srgbClr val="FF0000"/>
                </a:solidFill>
              </a:rPr>
              <a:t>А24</a:t>
            </a:r>
            <a:r>
              <a:rPr lang="ru-RU" sz="4000" smtClean="0"/>
              <a:t>  Запятая в СПП с придаточным определительным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Запятая перед союзным словом КОТОРЫЙ может стоять за несколько слов перед ним.</a:t>
            </a:r>
          </a:p>
          <a:p>
            <a:pPr eaLnBrk="1" hangingPunct="1"/>
            <a:r>
              <a:rPr lang="ru-RU" smtClean="0"/>
              <a:t>Такое положение наз.дистантным.</a:t>
            </a:r>
          </a:p>
        </p:txBody>
      </p:sp>
    </p:spTree>
    <p:extLst>
      <p:ext uri="{BB962C8B-B14F-4D97-AF65-F5344CB8AC3E}">
        <p14:creationId xmlns:p14="http://schemas.microsoft.com/office/powerpoint/2010/main" val="2084886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630" name="Group 22"/>
          <p:cNvGraphicFramePr>
            <a:graphicFrameLocks noGrp="1"/>
          </p:cNvGraphicFramePr>
          <p:nvPr>
            <p:ph idx="4294967295"/>
          </p:nvPr>
        </p:nvGraphicFramePr>
        <p:xfrm>
          <a:off x="381000" y="304800"/>
          <a:ext cx="8382000" cy="7334250"/>
        </p:xfrm>
        <a:graphic>
          <a:graphicData uri="http://schemas.openxmlformats.org/drawingml/2006/table">
            <a:tbl>
              <a:tblPr/>
              <a:tblGrid>
                <a:gridCol w="1524000"/>
                <a:gridCol w="1828800"/>
                <a:gridCol w="1676400"/>
                <a:gridCol w="1676400"/>
                <a:gridCol w="1676400"/>
              </a:tblGrid>
              <a:tr h="32647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Типы придаточ-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ных предложе-ний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К чему в главном относит-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ся, что поясня-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ет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Какими союзами или союзными словами присоеди-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няется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На какие вопросы отвечает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Место придаточ-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ного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069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Определи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тельные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К существительным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Союзные слова: 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который, какой, где, куда, откуда, чей, что, когда;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союзы: 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чтобы, как, словно, будто, точно…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Какой?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Только после главного предложе-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ния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2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Экран (4:3)</PresentationFormat>
  <Paragraphs>22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Оформление по умолчанию</vt:lpstr>
      <vt:lpstr>1_Оформление по умолчанию</vt:lpstr>
      <vt:lpstr>А24  Запятая в СПП с придаточным определительным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А24  Запятая в СПП с придаточным определительным</dc:title>
  <dc:creator>User</dc:creator>
  <cp:lastModifiedBy>User</cp:lastModifiedBy>
  <cp:revision>1</cp:revision>
  <dcterms:created xsi:type="dcterms:W3CDTF">2011-11-14T19:29:29Z</dcterms:created>
  <dcterms:modified xsi:type="dcterms:W3CDTF">2011-11-14T19:30:05Z</dcterms:modified>
</cp:coreProperties>
</file>