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</p:sldMasterIdLst>
  <p:sldIdLst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C3D9C61-AFA5-4A39-9C05-8934CE644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98142F8-111E-4299-BDD6-DF58542D12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17E7A94-9E33-420F-87F1-8655C14CE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51A0D8-486E-427A-AB0B-521EEFFDF7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AB7C0A5-CCE8-4A0A-B2A2-6596D39BC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66B98B5-6B85-403E-A9EF-CC583538AE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2DD1CEC-3883-4462-986B-A5F208126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0CEE93F-951C-41AF-BE07-D3B27E57D5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EA94F2F-DA6C-45DF-8337-B95338EB0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9958441-2448-48AA-9CD9-1D3A5F093F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DB8BB93-044C-4AAC-85E6-A37A0C01BA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59D05FE-253E-4A61-BEBD-84F3B733B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2BDE0D-EE73-49A3-8037-A635B0D65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F694C8C-267E-4E82-87BE-EE940E65F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3D7480E-1069-48FD-A11C-0CBD6EFF8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486A99A-3FB9-46B8-AA35-98AA68D679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5FCD55B-48DD-4EA0-AE2C-B379C06F6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D0EBDA1-31F0-4BDD-99B6-D4DA3BFFF2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D2156A7-70AA-4602-8983-99238CD7C1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5D04FAD-6933-4F57-82A9-8A54246D9D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687209C-C91D-48BC-BACF-C0D8F4710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784D734-B850-4158-A32C-E590C29C88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3370C64-25F2-428D-B09D-1CABBA1F9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D2EB30-58C4-44E6-861A-9BE1BCDD94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C01ADCC-28D6-4E8E-BD31-510EB0FDD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0AF8246-0B04-4BB1-BF90-35CE6A2819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F85AB4E-404D-4F19-8750-B76B63EA4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783C786-4EB1-4783-90BB-245304C50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22B025C-70EA-4CC9-BD4A-6DF2527F5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6EBA296-FA9F-4E63-8FD0-7274557ADE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0D5D54C-48DA-4C47-955A-F15B8E1EB6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49E10BB-B978-4E55-95E0-05A2993EE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2671962-CB23-4B35-9A51-4FF8E9B7A0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A472E3F-994D-4F39-A2B8-D7EA2E43F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B255F88-8160-43EB-B722-AF7570600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71935F-DDFA-450D-B4E7-27D017FB5F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2955D4-3FE4-498D-B539-6372E83907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5FFBB0-5AB4-4E50-8343-ADD6882C1D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55638"/>
          </a:xfrm>
        </p:spPr>
        <p:txBody>
          <a:bodyPr/>
          <a:lstStyle/>
          <a:p>
            <a:pPr eaLnBrk="1" hangingPunct="1"/>
            <a:r>
              <a:rPr lang="ru-RU" sz="2000" smtClean="0">
                <a:solidFill>
                  <a:srgbClr val="FF0000"/>
                </a:solidFill>
              </a:rPr>
              <a:t>А22</a:t>
            </a:r>
            <a:r>
              <a:rPr lang="ru-RU" sz="2000" smtClean="0"/>
              <a:t>  Однородные члены предложения</a:t>
            </a:r>
            <a:r>
              <a:rPr lang="ru-RU" sz="2800" smtClean="0"/>
              <a:t> </a:t>
            </a:r>
            <a:br>
              <a:rPr lang="ru-RU" sz="2800" smtClean="0"/>
            </a:br>
            <a:r>
              <a:rPr lang="ru-RU" sz="2800" smtClean="0"/>
              <a:t>Однородные и неоднородные определения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341438"/>
            <a:ext cx="7772400" cy="47910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На поляне пестрели </a:t>
            </a:r>
            <a:r>
              <a:rPr lang="ru-RU" smtClean="0">
                <a:solidFill>
                  <a:schemeClr val="tx2"/>
                </a:solidFill>
              </a:rPr>
              <a:t>белые, синие, красные </a:t>
            </a:r>
            <a:r>
              <a:rPr lang="ru-RU" smtClean="0"/>
              <a:t>цветы. Мама купила </a:t>
            </a:r>
            <a:r>
              <a:rPr lang="ru-RU" smtClean="0">
                <a:solidFill>
                  <a:schemeClr val="tx2"/>
                </a:solidFill>
              </a:rPr>
              <a:t>большой </a:t>
            </a:r>
            <a:r>
              <a:rPr lang="ru-RU" smtClean="0">
                <a:solidFill>
                  <a:schemeClr val="hlink"/>
                </a:solidFill>
              </a:rPr>
              <a:t>(размер) </a:t>
            </a:r>
            <a:r>
              <a:rPr lang="ru-RU" smtClean="0">
                <a:solidFill>
                  <a:schemeClr val="tx2"/>
                </a:solidFill>
              </a:rPr>
              <a:t>красный </a:t>
            </a:r>
            <a:r>
              <a:rPr lang="ru-RU" smtClean="0">
                <a:solidFill>
                  <a:schemeClr val="hlink"/>
                </a:solidFill>
              </a:rPr>
              <a:t>(цвет) </a:t>
            </a:r>
            <a:r>
              <a:rPr lang="ru-RU" smtClean="0">
                <a:solidFill>
                  <a:schemeClr val="tx2"/>
                </a:solidFill>
              </a:rPr>
              <a:t>сладкий </a:t>
            </a:r>
            <a:r>
              <a:rPr lang="ru-RU" smtClean="0">
                <a:solidFill>
                  <a:schemeClr val="hlink"/>
                </a:solidFill>
              </a:rPr>
              <a:t>(вкус) </a:t>
            </a:r>
            <a:r>
              <a:rPr lang="ru-RU" smtClean="0"/>
              <a:t>арбуз.</a:t>
            </a:r>
          </a:p>
          <a:p>
            <a:pPr eaLnBrk="1" hangingPunct="1">
              <a:buFontTx/>
              <a:buNone/>
            </a:pPr>
            <a:r>
              <a:rPr lang="ru-RU" smtClean="0"/>
              <a:t>На витрине лежали </a:t>
            </a:r>
            <a:r>
              <a:rPr lang="ru-RU" smtClean="0">
                <a:solidFill>
                  <a:schemeClr val="tx2"/>
                </a:solidFill>
              </a:rPr>
              <a:t>шерстяные, шелковые, ситцевые </a:t>
            </a:r>
            <a:r>
              <a:rPr lang="ru-RU" smtClean="0"/>
              <a:t>платки.</a:t>
            </a:r>
          </a:p>
          <a:p>
            <a:pPr eaLnBrk="1" hangingPunct="1">
              <a:buFontTx/>
              <a:buNone/>
            </a:pPr>
            <a:r>
              <a:rPr lang="ru-RU" smtClean="0">
                <a:solidFill>
                  <a:schemeClr val="tx2"/>
                </a:solidFill>
              </a:rPr>
              <a:t>Белая шерстяная </a:t>
            </a:r>
            <a:r>
              <a:rPr lang="ru-RU" smtClean="0"/>
              <a:t>кофта висела на стуле.</a:t>
            </a:r>
            <a:endParaRPr lang="ru-RU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2" name="Group 2"/>
          <p:cNvGraphicFramePr>
            <a:graphicFrameLocks noGrp="1"/>
          </p:cNvGraphicFramePr>
          <p:nvPr/>
        </p:nvGraphicFramePr>
        <p:xfrm>
          <a:off x="179388" y="260350"/>
          <a:ext cx="8785225" cy="6550025"/>
        </p:xfrm>
        <a:graphic>
          <a:graphicData uri="http://schemas.openxmlformats.org/drawingml/2006/table">
            <a:tbl>
              <a:tblPr/>
              <a:tblGrid>
                <a:gridCol w="4624387"/>
                <a:gridCol w="4160838"/>
              </a:tblGrid>
              <a:tr h="701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Однородные</a:t>
                      </a:r>
                      <a:endParaRPr kumimoji="0" lang="ru-RU" sz="4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Неоднородные</a:t>
                      </a:r>
                      <a:endParaRPr kumimoji="0" lang="ru-RU" sz="4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361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Характеризуют предмет  (или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предметы) с одной стороны: по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цвету, форме,  вкусу, размеру  и  т. д.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Характеризуют предмет с  разных сторон (обычно сочетание качественных и относительных прилагательных).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4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Создают общее, целостное,  единое впечатление о предмете (предметах).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Определения, когда одно выражено местоимением или числительным, а другое - прилагательным.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Сочетание одиночного прилагательного с причастным  оборотом.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1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Второе определение поясняет первое.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98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38</vt:i4>
      </vt:variant>
      <vt:variant>
        <vt:lpstr>Заголовки слайдов</vt:lpstr>
      </vt:variant>
      <vt:variant>
        <vt:i4>2</vt:i4>
      </vt:variant>
    </vt:vector>
  </HeadingPairs>
  <TitlesOfParts>
    <vt:vector size="43" baseType="lpstr">
      <vt:lpstr>Arial</vt:lpstr>
      <vt:lpstr>Calibri</vt:lpstr>
      <vt:lpstr>Times New Roman</vt:lpstr>
      <vt:lpstr>Оформление по умолчанию</vt:lpstr>
      <vt:lpstr>1_Оформление по умолчанию</vt:lpstr>
      <vt:lpstr>2_Оформление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1_Оформление по умолчанию</vt:lpstr>
      <vt:lpstr>1_Оформление по умолчанию</vt:lpstr>
      <vt:lpstr>1_Оформление по умолчанию</vt:lpstr>
      <vt:lpstr>1_Оформление по умолчанию</vt:lpstr>
      <vt:lpstr>1_Оформление по умолчанию</vt:lpstr>
      <vt:lpstr>1_Оформление по умолчанию</vt:lpstr>
      <vt:lpstr>1_Оформление по умолчанию</vt:lpstr>
      <vt:lpstr>1_Оформление по умолчанию</vt:lpstr>
      <vt:lpstr>1_Оформление по умолчанию</vt:lpstr>
      <vt:lpstr>1_Оформление по умолчанию</vt:lpstr>
      <vt:lpstr>1_Оформление по умолчанию</vt:lpstr>
      <vt:lpstr>1_Оформление по умолчанию</vt:lpstr>
      <vt:lpstr>2_Оформление по умолчанию</vt:lpstr>
      <vt:lpstr>2_Оформление по умолчанию</vt:lpstr>
      <vt:lpstr>2_Оформление по умолчанию</vt:lpstr>
      <vt:lpstr>2_Оформление по умолчанию</vt:lpstr>
      <vt:lpstr>2_Оформление по умолчанию</vt:lpstr>
      <vt:lpstr>2_Оформление по умолчанию</vt:lpstr>
      <vt:lpstr>2_Оформление по умолчанию</vt:lpstr>
      <vt:lpstr>2_Оформление по умолчанию</vt:lpstr>
      <vt:lpstr>2_Оформление по умолчанию</vt:lpstr>
      <vt:lpstr>2_Оформление по умолчанию</vt:lpstr>
      <vt:lpstr>2_Оформление по умолчанию</vt:lpstr>
      <vt:lpstr>2_Оформление по умолчанию</vt:lpstr>
      <vt:lpstr>А22  Однородные члены предложения  Однородные и неоднородные определения</vt:lpstr>
      <vt:lpstr>Слайд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А22  Однородные члены предложения</dc:title>
  <dc:creator>User</dc:creator>
  <cp:lastModifiedBy>Алексей</cp:lastModifiedBy>
  <cp:revision>2</cp:revision>
  <dcterms:created xsi:type="dcterms:W3CDTF">2011-11-14T19:21:57Z</dcterms:created>
  <dcterms:modified xsi:type="dcterms:W3CDTF">2012-02-01T13:31:43Z</dcterms:modified>
</cp:coreProperties>
</file>