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2E777-3CEB-49A2-B2C8-1161CE74D1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635FDDC-B158-4779-884F-5B4973BF8D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Перед одиночным союзом И, который соединяет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EA038455-2C6A-4AC9-B575-7EBEE1D81722}" type="parTrans" cxnId="{D82AC6F0-4A28-4E09-819D-AFC391093659}">
      <dgm:prSet/>
      <dgm:spPr/>
    </dgm:pt>
    <dgm:pt modelId="{9423BB02-8426-4BE1-A785-0715C4464541}" type="sibTrans" cxnId="{D82AC6F0-4A28-4E09-819D-AFC391093659}">
      <dgm:prSet/>
      <dgm:spPr/>
    </dgm:pt>
    <dgm:pt modelId="{F6E810F6-C813-4614-9876-2AD05C7F8E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два однородных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члена предложения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12FE9BCB-3632-4467-9413-9124AAF3D08D}" type="parTrans" cxnId="{34F696A4-2E43-4625-B3B0-01B520A952BA}">
      <dgm:prSet/>
      <dgm:spPr/>
    </dgm:pt>
    <dgm:pt modelId="{FF4B397C-7B84-440E-875C-16207EB797C8}" type="sibTrans" cxnId="{34F696A4-2E43-4625-B3B0-01B520A952BA}">
      <dgm:prSet/>
      <dgm:spPr/>
    </dgm:pt>
    <dgm:pt modelId="{97474FA3-11DC-40A8-A422-297C4D135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О и О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879E410B-CEE5-4512-88D3-0C0AE985E2ED}" type="parTrans" cxnId="{CA052400-0D07-4B76-82F9-B6DEB259C5BF}">
      <dgm:prSet/>
      <dgm:spPr/>
    </dgm:pt>
    <dgm:pt modelId="{2A696603-CAD3-4C8A-B08C-D23625017E3F}" type="sibTrans" cxnId="{CA052400-0D07-4B76-82F9-B6DEB259C5BF}">
      <dgm:prSet/>
      <dgm:spPr/>
    </dgm:pt>
    <dgm:pt modelId="{304A6CD1-19DC-43F5-813F-017544ED6D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Две части сложно-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сочиненного предложения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65CB4466-97AA-422F-8E5A-F7E811F6858C}" type="parTrans" cxnId="{F8A0C660-AF92-47C9-A2DB-3FAF6C5C14C4}">
      <dgm:prSet/>
      <dgm:spPr/>
    </dgm:pt>
    <dgm:pt modelId="{E9219086-4602-4C5B-9E6E-91C498DA4BCE}" type="sibTrans" cxnId="{F8A0C660-AF92-47C9-A2DB-3FAF6C5C14C4}">
      <dgm:prSet/>
      <dgm:spPr/>
    </dgm:pt>
    <dgm:pt modelId="{1D344815-F6E6-4AE2-9BE8-54E95D6229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, и   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8DC4B519-660C-40E4-9664-BDF0B55B7FB4}" type="parTrans" cxnId="{41176820-27A5-4966-A69A-34DB7194A80C}">
      <dgm:prSet/>
      <dgm:spPr/>
    </dgm:pt>
    <dgm:pt modelId="{6EA2B527-3B35-4748-9675-A0FC71252B9D}" type="sibTrans" cxnId="{41176820-27A5-4966-A69A-34DB7194A80C}">
      <dgm:prSet/>
      <dgm:spPr/>
    </dgm:pt>
    <dgm:pt modelId="{83182899-F8B2-464A-89FA-E2E68947E9BB}" type="pres">
      <dgm:prSet presAssocID="{E412E777-3CEB-49A2-B2C8-1161CE74D1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3162B9-A589-471F-A126-EA143FB6A25C}" type="pres">
      <dgm:prSet presAssocID="{2635FDDC-B158-4779-884F-5B4973BF8D7C}" presName="hierRoot1" presStyleCnt="0">
        <dgm:presLayoutVars>
          <dgm:hierBranch/>
        </dgm:presLayoutVars>
      </dgm:prSet>
      <dgm:spPr/>
    </dgm:pt>
    <dgm:pt modelId="{125D92F5-502D-4DC9-8F5C-E1DBF3E0A13A}" type="pres">
      <dgm:prSet presAssocID="{2635FDDC-B158-4779-884F-5B4973BF8D7C}" presName="rootComposite1" presStyleCnt="0"/>
      <dgm:spPr/>
    </dgm:pt>
    <dgm:pt modelId="{5766A5F9-57E4-46CE-A02A-F92C5DA6A286}" type="pres">
      <dgm:prSet presAssocID="{2635FDDC-B158-4779-884F-5B4973BF8D7C}" presName="rootText1" presStyleLbl="node0" presStyleIdx="0" presStyleCnt="1">
        <dgm:presLayoutVars>
          <dgm:chPref val="3"/>
        </dgm:presLayoutVars>
      </dgm:prSet>
      <dgm:spPr/>
    </dgm:pt>
    <dgm:pt modelId="{8ED6950B-0CE2-40C1-A5D1-179CC36A8D29}" type="pres">
      <dgm:prSet presAssocID="{2635FDDC-B158-4779-884F-5B4973BF8D7C}" presName="rootConnector1" presStyleLbl="node1" presStyleIdx="0" presStyleCnt="0"/>
      <dgm:spPr/>
    </dgm:pt>
    <dgm:pt modelId="{B9461961-3675-4842-A34B-B60C05CC2804}" type="pres">
      <dgm:prSet presAssocID="{2635FDDC-B158-4779-884F-5B4973BF8D7C}" presName="hierChild2" presStyleCnt="0"/>
      <dgm:spPr/>
    </dgm:pt>
    <dgm:pt modelId="{BD2FD345-CF97-42B2-A80B-8E3F5DE80E72}" type="pres">
      <dgm:prSet presAssocID="{12FE9BCB-3632-4467-9413-9124AAF3D08D}" presName="Name35" presStyleLbl="parChTrans1D2" presStyleIdx="0" presStyleCnt="2"/>
      <dgm:spPr/>
    </dgm:pt>
    <dgm:pt modelId="{64BF939A-EF7A-4502-91B2-5C076B72E1C2}" type="pres">
      <dgm:prSet presAssocID="{F6E810F6-C813-4614-9876-2AD05C7F8E3D}" presName="hierRoot2" presStyleCnt="0">
        <dgm:presLayoutVars>
          <dgm:hierBranch/>
        </dgm:presLayoutVars>
      </dgm:prSet>
      <dgm:spPr/>
    </dgm:pt>
    <dgm:pt modelId="{47E77E2D-D1F0-42B6-B40E-3F1D6F8A6AF6}" type="pres">
      <dgm:prSet presAssocID="{F6E810F6-C813-4614-9876-2AD05C7F8E3D}" presName="rootComposite" presStyleCnt="0"/>
      <dgm:spPr/>
    </dgm:pt>
    <dgm:pt modelId="{BD40AD70-FB92-4318-B6B2-635903492D01}" type="pres">
      <dgm:prSet presAssocID="{F6E810F6-C813-4614-9876-2AD05C7F8E3D}" presName="rootText" presStyleLbl="node2" presStyleIdx="0" presStyleCnt="2">
        <dgm:presLayoutVars>
          <dgm:chPref val="3"/>
        </dgm:presLayoutVars>
      </dgm:prSet>
      <dgm:spPr/>
    </dgm:pt>
    <dgm:pt modelId="{A1D04816-3FF3-46E7-BB34-B343B128B3D6}" type="pres">
      <dgm:prSet presAssocID="{F6E810F6-C813-4614-9876-2AD05C7F8E3D}" presName="rootConnector" presStyleLbl="node2" presStyleIdx="0" presStyleCnt="2"/>
      <dgm:spPr/>
    </dgm:pt>
    <dgm:pt modelId="{A738480F-86CF-4E0F-80B9-EB381921D1F4}" type="pres">
      <dgm:prSet presAssocID="{F6E810F6-C813-4614-9876-2AD05C7F8E3D}" presName="hierChild4" presStyleCnt="0"/>
      <dgm:spPr/>
    </dgm:pt>
    <dgm:pt modelId="{FE393D23-E01E-4035-8E09-3049B2DCA41A}" type="pres">
      <dgm:prSet presAssocID="{879E410B-CEE5-4512-88D3-0C0AE985E2ED}" presName="Name35" presStyleLbl="parChTrans1D3" presStyleIdx="0" presStyleCnt="2"/>
      <dgm:spPr/>
    </dgm:pt>
    <dgm:pt modelId="{E7D4BC1D-67C4-4939-B747-B74323A57702}" type="pres">
      <dgm:prSet presAssocID="{97474FA3-11DC-40A8-A422-297C4D135F2F}" presName="hierRoot2" presStyleCnt="0">
        <dgm:presLayoutVars>
          <dgm:hierBranch val="r"/>
        </dgm:presLayoutVars>
      </dgm:prSet>
      <dgm:spPr/>
    </dgm:pt>
    <dgm:pt modelId="{55C9F812-C8DC-4225-B700-F22CA99F5A06}" type="pres">
      <dgm:prSet presAssocID="{97474FA3-11DC-40A8-A422-297C4D135F2F}" presName="rootComposite" presStyleCnt="0"/>
      <dgm:spPr/>
    </dgm:pt>
    <dgm:pt modelId="{B2415E32-2459-4149-B47F-D91E43BB89E1}" type="pres">
      <dgm:prSet presAssocID="{97474FA3-11DC-40A8-A422-297C4D135F2F}" presName="rootText" presStyleLbl="node3" presStyleIdx="0" presStyleCnt="2">
        <dgm:presLayoutVars>
          <dgm:chPref val="3"/>
        </dgm:presLayoutVars>
      </dgm:prSet>
      <dgm:spPr/>
    </dgm:pt>
    <dgm:pt modelId="{7FF63F2F-9D57-4720-ADED-BF0CE82CCF22}" type="pres">
      <dgm:prSet presAssocID="{97474FA3-11DC-40A8-A422-297C4D135F2F}" presName="rootConnector" presStyleLbl="node3" presStyleIdx="0" presStyleCnt="2"/>
      <dgm:spPr/>
    </dgm:pt>
    <dgm:pt modelId="{4386E62D-680C-4591-BE76-BCA4CB5F3916}" type="pres">
      <dgm:prSet presAssocID="{97474FA3-11DC-40A8-A422-297C4D135F2F}" presName="hierChild4" presStyleCnt="0"/>
      <dgm:spPr/>
    </dgm:pt>
    <dgm:pt modelId="{175445BF-BE55-477E-9CE5-3239748CB81C}" type="pres">
      <dgm:prSet presAssocID="{97474FA3-11DC-40A8-A422-297C4D135F2F}" presName="hierChild5" presStyleCnt="0"/>
      <dgm:spPr/>
    </dgm:pt>
    <dgm:pt modelId="{F372032E-8460-4631-925A-8F0DFA32DA33}" type="pres">
      <dgm:prSet presAssocID="{F6E810F6-C813-4614-9876-2AD05C7F8E3D}" presName="hierChild5" presStyleCnt="0"/>
      <dgm:spPr/>
    </dgm:pt>
    <dgm:pt modelId="{E1F40013-1970-4CC9-9699-1785F981DDE5}" type="pres">
      <dgm:prSet presAssocID="{65CB4466-97AA-422F-8E5A-F7E811F6858C}" presName="Name35" presStyleLbl="parChTrans1D2" presStyleIdx="1" presStyleCnt="2"/>
      <dgm:spPr/>
    </dgm:pt>
    <dgm:pt modelId="{EA3DF13C-9E3B-47A4-864E-F2AAE00A1C83}" type="pres">
      <dgm:prSet presAssocID="{304A6CD1-19DC-43F5-813F-017544ED6D18}" presName="hierRoot2" presStyleCnt="0">
        <dgm:presLayoutVars>
          <dgm:hierBranch/>
        </dgm:presLayoutVars>
      </dgm:prSet>
      <dgm:spPr/>
    </dgm:pt>
    <dgm:pt modelId="{10A84CC5-7E98-4E09-8564-73A5A967092E}" type="pres">
      <dgm:prSet presAssocID="{304A6CD1-19DC-43F5-813F-017544ED6D18}" presName="rootComposite" presStyleCnt="0"/>
      <dgm:spPr/>
    </dgm:pt>
    <dgm:pt modelId="{81975833-236B-435E-A67B-A979A6B9A333}" type="pres">
      <dgm:prSet presAssocID="{304A6CD1-19DC-43F5-813F-017544ED6D18}" presName="rootText" presStyleLbl="node2" presStyleIdx="1" presStyleCnt="2">
        <dgm:presLayoutVars>
          <dgm:chPref val="3"/>
        </dgm:presLayoutVars>
      </dgm:prSet>
      <dgm:spPr/>
    </dgm:pt>
    <dgm:pt modelId="{3B533A56-7BA1-4B06-BC51-71E81A0FD0F2}" type="pres">
      <dgm:prSet presAssocID="{304A6CD1-19DC-43F5-813F-017544ED6D18}" presName="rootConnector" presStyleLbl="node2" presStyleIdx="1" presStyleCnt="2"/>
      <dgm:spPr/>
    </dgm:pt>
    <dgm:pt modelId="{9265EA21-1428-43AF-8E65-11E4797A1162}" type="pres">
      <dgm:prSet presAssocID="{304A6CD1-19DC-43F5-813F-017544ED6D18}" presName="hierChild4" presStyleCnt="0"/>
      <dgm:spPr/>
    </dgm:pt>
    <dgm:pt modelId="{CF63845E-CF28-4690-9DB6-9765D3F6A35F}" type="pres">
      <dgm:prSet presAssocID="{8DC4B519-660C-40E4-9664-BDF0B55B7FB4}" presName="Name35" presStyleLbl="parChTrans1D3" presStyleIdx="1" presStyleCnt="2"/>
      <dgm:spPr/>
    </dgm:pt>
    <dgm:pt modelId="{E5EB12CA-6EEC-41C6-BCFC-436138A91A39}" type="pres">
      <dgm:prSet presAssocID="{1D344815-F6E6-4AE2-9BE8-54E95D6229DC}" presName="hierRoot2" presStyleCnt="0">
        <dgm:presLayoutVars>
          <dgm:hierBranch val="r"/>
        </dgm:presLayoutVars>
      </dgm:prSet>
      <dgm:spPr/>
    </dgm:pt>
    <dgm:pt modelId="{B74F5D70-1FE1-4124-A88B-38BF874C50C8}" type="pres">
      <dgm:prSet presAssocID="{1D344815-F6E6-4AE2-9BE8-54E95D6229DC}" presName="rootComposite" presStyleCnt="0"/>
      <dgm:spPr/>
    </dgm:pt>
    <dgm:pt modelId="{CAB32E6D-B3CC-4B9F-B9D3-8A3A3CC8EF3D}" type="pres">
      <dgm:prSet presAssocID="{1D344815-F6E6-4AE2-9BE8-54E95D6229DC}" presName="rootText" presStyleLbl="node3" presStyleIdx="1" presStyleCnt="2">
        <dgm:presLayoutVars>
          <dgm:chPref val="3"/>
        </dgm:presLayoutVars>
      </dgm:prSet>
      <dgm:spPr/>
    </dgm:pt>
    <dgm:pt modelId="{7EB443DE-8206-44D7-B4DB-4D2643150125}" type="pres">
      <dgm:prSet presAssocID="{1D344815-F6E6-4AE2-9BE8-54E95D6229DC}" presName="rootConnector" presStyleLbl="node3" presStyleIdx="1" presStyleCnt="2"/>
      <dgm:spPr/>
    </dgm:pt>
    <dgm:pt modelId="{2A6BC3C3-4C3B-49E4-9FE2-243021F937F2}" type="pres">
      <dgm:prSet presAssocID="{1D344815-F6E6-4AE2-9BE8-54E95D6229DC}" presName="hierChild4" presStyleCnt="0"/>
      <dgm:spPr/>
    </dgm:pt>
    <dgm:pt modelId="{7C6950D8-4DB9-45E1-B4E9-9B0FA83B1757}" type="pres">
      <dgm:prSet presAssocID="{1D344815-F6E6-4AE2-9BE8-54E95D6229DC}" presName="hierChild5" presStyleCnt="0"/>
      <dgm:spPr/>
    </dgm:pt>
    <dgm:pt modelId="{FBD00F52-F676-4AD5-A23C-8E655FBB0779}" type="pres">
      <dgm:prSet presAssocID="{304A6CD1-19DC-43F5-813F-017544ED6D18}" presName="hierChild5" presStyleCnt="0"/>
      <dgm:spPr/>
    </dgm:pt>
    <dgm:pt modelId="{01064448-E025-42FA-9687-71298A8279EB}" type="pres">
      <dgm:prSet presAssocID="{2635FDDC-B158-4779-884F-5B4973BF8D7C}" presName="hierChild3" presStyleCnt="0"/>
      <dgm:spPr/>
    </dgm:pt>
  </dgm:ptLst>
  <dgm:cxnLst>
    <dgm:cxn modelId="{34F696A4-2E43-4625-B3B0-01B520A952BA}" srcId="{2635FDDC-B158-4779-884F-5B4973BF8D7C}" destId="{F6E810F6-C813-4614-9876-2AD05C7F8E3D}" srcOrd="0" destOrd="0" parTransId="{12FE9BCB-3632-4467-9413-9124AAF3D08D}" sibTransId="{FF4B397C-7B84-440E-875C-16207EB797C8}"/>
    <dgm:cxn modelId="{CA052400-0D07-4B76-82F9-B6DEB259C5BF}" srcId="{F6E810F6-C813-4614-9876-2AD05C7F8E3D}" destId="{97474FA3-11DC-40A8-A422-297C4D135F2F}" srcOrd="0" destOrd="0" parTransId="{879E410B-CEE5-4512-88D3-0C0AE985E2ED}" sibTransId="{2A696603-CAD3-4C8A-B08C-D23625017E3F}"/>
    <dgm:cxn modelId="{26EDCE5C-5A9E-4D57-B523-4836538E42BA}" type="presOf" srcId="{1D344815-F6E6-4AE2-9BE8-54E95D6229DC}" destId="{CAB32E6D-B3CC-4B9F-B9D3-8A3A3CC8EF3D}" srcOrd="0" destOrd="0" presId="urn:microsoft.com/office/officeart/2005/8/layout/orgChart1"/>
    <dgm:cxn modelId="{705A0B14-B3D6-457E-AEC3-729FFAD251C1}" type="presOf" srcId="{F6E810F6-C813-4614-9876-2AD05C7F8E3D}" destId="{BD40AD70-FB92-4318-B6B2-635903492D01}" srcOrd="0" destOrd="0" presId="urn:microsoft.com/office/officeart/2005/8/layout/orgChart1"/>
    <dgm:cxn modelId="{7AB70DD4-35BB-49D9-B2D0-ECB0D218483B}" type="presOf" srcId="{2635FDDC-B158-4779-884F-5B4973BF8D7C}" destId="{8ED6950B-0CE2-40C1-A5D1-179CC36A8D29}" srcOrd="1" destOrd="0" presId="urn:microsoft.com/office/officeart/2005/8/layout/orgChart1"/>
    <dgm:cxn modelId="{36FDC056-558E-46C1-B391-BC1FDD04966A}" type="presOf" srcId="{304A6CD1-19DC-43F5-813F-017544ED6D18}" destId="{3B533A56-7BA1-4B06-BC51-71E81A0FD0F2}" srcOrd="1" destOrd="0" presId="urn:microsoft.com/office/officeart/2005/8/layout/orgChart1"/>
    <dgm:cxn modelId="{288BDEA6-518D-49BF-AEC9-D2E3AB758F9F}" type="presOf" srcId="{304A6CD1-19DC-43F5-813F-017544ED6D18}" destId="{81975833-236B-435E-A67B-A979A6B9A333}" srcOrd="0" destOrd="0" presId="urn:microsoft.com/office/officeart/2005/8/layout/orgChart1"/>
    <dgm:cxn modelId="{6E29739F-832F-47BF-BD5E-552BBE49CFE6}" type="presOf" srcId="{97474FA3-11DC-40A8-A422-297C4D135F2F}" destId="{B2415E32-2459-4149-B47F-D91E43BB89E1}" srcOrd="0" destOrd="0" presId="urn:microsoft.com/office/officeart/2005/8/layout/orgChart1"/>
    <dgm:cxn modelId="{1000ED86-C3FE-43BD-A266-59A25C403002}" type="presOf" srcId="{8DC4B519-660C-40E4-9664-BDF0B55B7FB4}" destId="{CF63845E-CF28-4690-9DB6-9765D3F6A35F}" srcOrd="0" destOrd="0" presId="urn:microsoft.com/office/officeart/2005/8/layout/orgChart1"/>
    <dgm:cxn modelId="{41176820-27A5-4966-A69A-34DB7194A80C}" srcId="{304A6CD1-19DC-43F5-813F-017544ED6D18}" destId="{1D344815-F6E6-4AE2-9BE8-54E95D6229DC}" srcOrd="0" destOrd="0" parTransId="{8DC4B519-660C-40E4-9664-BDF0B55B7FB4}" sibTransId="{6EA2B527-3B35-4748-9675-A0FC71252B9D}"/>
    <dgm:cxn modelId="{D82AC6F0-4A28-4E09-819D-AFC391093659}" srcId="{E412E777-3CEB-49A2-B2C8-1161CE74D15F}" destId="{2635FDDC-B158-4779-884F-5B4973BF8D7C}" srcOrd="0" destOrd="0" parTransId="{EA038455-2C6A-4AC9-B575-7EBEE1D81722}" sibTransId="{9423BB02-8426-4BE1-A785-0715C4464541}"/>
    <dgm:cxn modelId="{E24A61DB-DD01-4D74-83FB-698CAFA9DC8E}" type="presOf" srcId="{F6E810F6-C813-4614-9876-2AD05C7F8E3D}" destId="{A1D04816-3FF3-46E7-BB34-B343B128B3D6}" srcOrd="1" destOrd="0" presId="urn:microsoft.com/office/officeart/2005/8/layout/orgChart1"/>
    <dgm:cxn modelId="{5748CBB4-2886-41BE-86C1-720998AA771F}" type="presOf" srcId="{879E410B-CEE5-4512-88D3-0C0AE985E2ED}" destId="{FE393D23-E01E-4035-8E09-3049B2DCA41A}" srcOrd="0" destOrd="0" presId="urn:microsoft.com/office/officeart/2005/8/layout/orgChart1"/>
    <dgm:cxn modelId="{25049EF9-C469-483A-9B70-EE9F565CB962}" type="presOf" srcId="{65CB4466-97AA-422F-8E5A-F7E811F6858C}" destId="{E1F40013-1970-4CC9-9699-1785F981DDE5}" srcOrd="0" destOrd="0" presId="urn:microsoft.com/office/officeart/2005/8/layout/orgChart1"/>
    <dgm:cxn modelId="{F8A0C660-AF92-47C9-A2DB-3FAF6C5C14C4}" srcId="{2635FDDC-B158-4779-884F-5B4973BF8D7C}" destId="{304A6CD1-19DC-43F5-813F-017544ED6D18}" srcOrd="1" destOrd="0" parTransId="{65CB4466-97AA-422F-8E5A-F7E811F6858C}" sibTransId="{E9219086-4602-4C5B-9E6E-91C498DA4BCE}"/>
    <dgm:cxn modelId="{9043347B-B3E0-4C83-8FEB-76D02F491F78}" type="presOf" srcId="{97474FA3-11DC-40A8-A422-297C4D135F2F}" destId="{7FF63F2F-9D57-4720-ADED-BF0CE82CCF22}" srcOrd="1" destOrd="0" presId="urn:microsoft.com/office/officeart/2005/8/layout/orgChart1"/>
    <dgm:cxn modelId="{08A22E23-F9D7-42A5-A3BA-6C50CBB00916}" type="presOf" srcId="{1D344815-F6E6-4AE2-9BE8-54E95D6229DC}" destId="{7EB443DE-8206-44D7-B4DB-4D2643150125}" srcOrd="1" destOrd="0" presId="urn:microsoft.com/office/officeart/2005/8/layout/orgChart1"/>
    <dgm:cxn modelId="{9FF3D3C6-1D9E-41CD-8966-15B97D443146}" type="presOf" srcId="{E412E777-3CEB-49A2-B2C8-1161CE74D15F}" destId="{83182899-F8B2-464A-89FA-E2E68947E9BB}" srcOrd="0" destOrd="0" presId="urn:microsoft.com/office/officeart/2005/8/layout/orgChart1"/>
    <dgm:cxn modelId="{0DFBC1C7-FFD4-4FF9-8A6C-1290D6E78AF5}" type="presOf" srcId="{2635FDDC-B158-4779-884F-5B4973BF8D7C}" destId="{5766A5F9-57E4-46CE-A02A-F92C5DA6A286}" srcOrd="0" destOrd="0" presId="urn:microsoft.com/office/officeart/2005/8/layout/orgChart1"/>
    <dgm:cxn modelId="{C2294BEC-3601-4EE1-AC1F-97CAA6185435}" type="presOf" srcId="{12FE9BCB-3632-4467-9413-9124AAF3D08D}" destId="{BD2FD345-CF97-42B2-A80B-8E3F5DE80E72}" srcOrd="0" destOrd="0" presId="urn:microsoft.com/office/officeart/2005/8/layout/orgChart1"/>
    <dgm:cxn modelId="{424FDA4A-FFF2-4DA4-87B5-91EA04AD35EB}" type="presParOf" srcId="{83182899-F8B2-464A-89FA-E2E68947E9BB}" destId="{033162B9-A589-471F-A126-EA143FB6A25C}" srcOrd="0" destOrd="0" presId="urn:microsoft.com/office/officeart/2005/8/layout/orgChart1"/>
    <dgm:cxn modelId="{1F743223-A21C-4CF3-8A94-4950101DE218}" type="presParOf" srcId="{033162B9-A589-471F-A126-EA143FB6A25C}" destId="{125D92F5-502D-4DC9-8F5C-E1DBF3E0A13A}" srcOrd="0" destOrd="0" presId="urn:microsoft.com/office/officeart/2005/8/layout/orgChart1"/>
    <dgm:cxn modelId="{9C81AF68-00D7-44F2-8EA7-D66D20E7C497}" type="presParOf" srcId="{125D92F5-502D-4DC9-8F5C-E1DBF3E0A13A}" destId="{5766A5F9-57E4-46CE-A02A-F92C5DA6A286}" srcOrd="0" destOrd="0" presId="urn:microsoft.com/office/officeart/2005/8/layout/orgChart1"/>
    <dgm:cxn modelId="{A9B8DF2D-223D-44F5-8090-CE5BF6B79634}" type="presParOf" srcId="{125D92F5-502D-4DC9-8F5C-E1DBF3E0A13A}" destId="{8ED6950B-0CE2-40C1-A5D1-179CC36A8D29}" srcOrd="1" destOrd="0" presId="urn:microsoft.com/office/officeart/2005/8/layout/orgChart1"/>
    <dgm:cxn modelId="{D0173309-B408-4234-97B5-BD02C2ACD80E}" type="presParOf" srcId="{033162B9-A589-471F-A126-EA143FB6A25C}" destId="{B9461961-3675-4842-A34B-B60C05CC2804}" srcOrd="1" destOrd="0" presId="urn:microsoft.com/office/officeart/2005/8/layout/orgChart1"/>
    <dgm:cxn modelId="{7D6897A7-5E03-4266-A6C2-B9F5C1C34AA9}" type="presParOf" srcId="{B9461961-3675-4842-A34B-B60C05CC2804}" destId="{BD2FD345-CF97-42B2-A80B-8E3F5DE80E72}" srcOrd="0" destOrd="0" presId="urn:microsoft.com/office/officeart/2005/8/layout/orgChart1"/>
    <dgm:cxn modelId="{11783CF6-8B99-4C3A-9F09-86EEA8091438}" type="presParOf" srcId="{B9461961-3675-4842-A34B-B60C05CC2804}" destId="{64BF939A-EF7A-4502-91B2-5C076B72E1C2}" srcOrd="1" destOrd="0" presId="urn:microsoft.com/office/officeart/2005/8/layout/orgChart1"/>
    <dgm:cxn modelId="{9FB292E2-2F5E-4D9E-A1B6-85C9B5C82A19}" type="presParOf" srcId="{64BF939A-EF7A-4502-91B2-5C076B72E1C2}" destId="{47E77E2D-D1F0-42B6-B40E-3F1D6F8A6AF6}" srcOrd="0" destOrd="0" presId="urn:microsoft.com/office/officeart/2005/8/layout/orgChart1"/>
    <dgm:cxn modelId="{FD654EFD-7E0B-4E96-8529-7C650317839D}" type="presParOf" srcId="{47E77E2D-D1F0-42B6-B40E-3F1D6F8A6AF6}" destId="{BD40AD70-FB92-4318-B6B2-635903492D01}" srcOrd="0" destOrd="0" presId="urn:microsoft.com/office/officeart/2005/8/layout/orgChart1"/>
    <dgm:cxn modelId="{A7C41847-F8E4-43EA-A5E1-ADC0423FC3AF}" type="presParOf" srcId="{47E77E2D-D1F0-42B6-B40E-3F1D6F8A6AF6}" destId="{A1D04816-3FF3-46E7-BB34-B343B128B3D6}" srcOrd="1" destOrd="0" presId="urn:microsoft.com/office/officeart/2005/8/layout/orgChart1"/>
    <dgm:cxn modelId="{8339A161-9FE5-427E-8D0A-6304CF620CC6}" type="presParOf" srcId="{64BF939A-EF7A-4502-91B2-5C076B72E1C2}" destId="{A738480F-86CF-4E0F-80B9-EB381921D1F4}" srcOrd="1" destOrd="0" presId="urn:microsoft.com/office/officeart/2005/8/layout/orgChart1"/>
    <dgm:cxn modelId="{50EBD032-1C6C-413A-A0E1-09BF437830F2}" type="presParOf" srcId="{A738480F-86CF-4E0F-80B9-EB381921D1F4}" destId="{FE393D23-E01E-4035-8E09-3049B2DCA41A}" srcOrd="0" destOrd="0" presId="urn:microsoft.com/office/officeart/2005/8/layout/orgChart1"/>
    <dgm:cxn modelId="{8CCA654A-E334-4A8C-9F2B-5DF1C4026DAD}" type="presParOf" srcId="{A738480F-86CF-4E0F-80B9-EB381921D1F4}" destId="{E7D4BC1D-67C4-4939-B747-B74323A57702}" srcOrd="1" destOrd="0" presId="urn:microsoft.com/office/officeart/2005/8/layout/orgChart1"/>
    <dgm:cxn modelId="{170C60F0-486B-437D-A033-69A8EE1767DD}" type="presParOf" srcId="{E7D4BC1D-67C4-4939-B747-B74323A57702}" destId="{55C9F812-C8DC-4225-B700-F22CA99F5A06}" srcOrd="0" destOrd="0" presId="urn:microsoft.com/office/officeart/2005/8/layout/orgChart1"/>
    <dgm:cxn modelId="{8E472A73-2DA5-4DFE-9755-5EA0DE1B599E}" type="presParOf" srcId="{55C9F812-C8DC-4225-B700-F22CA99F5A06}" destId="{B2415E32-2459-4149-B47F-D91E43BB89E1}" srcOrd="0" destOrd="0" presId="urn:microsoft.com/office/officeart/2005/8/layout/orgChart1"/>
    <dgm:cxn modelId="{895ABBF1-A22A-4F85-8A36-D3874D0D1879}" type="presParOf" srcId="{55C9F812-C8DC-4225-B700-F22CA99F5A06}" destId="{7FF63F2F-9D57-4720-ADED-BF0CE82CCF22}" srcOrd="1" destOrd="0" presId="urn:microsoft.com/office/officeart/2005/8/layout/orgChart1"/>
    <dgm:cxn modelId="{2D924DC7-1E8D-4E5A-BFD4-D281E4C1F9F6}" type="presParOf" srcId="{E7D4BC1D-67C4-4939-B747-B74323A57702}" destId="{4386E62D-680C-4591-BE76-BCA4CB5F3916}" srcOrd="1" destOrd="0" presId="urn:microsoft.com/office/officeart/2005/8/layout/orgChart1"/>
    <dgm:cxn modelId="{DFCDFFA1-59A2-47C5-B172-1D917486F937}" type="presParOf" srcId="{E7D4BC1D-67C4-4939-B747-B74323A57702}" destId="{175445BF-BE55-477E-9CE5-3239748CB81C}" srcOrd="2" destOrd="0" presId="urn:microsoft.com/office/officeart/2005/8/layout/orgChart1"/>
    <dgm:cxn modelId="{D80B784C-45C6-4D5B-ADC5-2D05BEAAA3BF}" type="presParOf" srcId="{64BF939A-EF7A-4502-91B2-5C076B72E1C2}" destId="{F372032E-8460-4631-925A-8F0DFA32DA33}" srcOrd="2" destOrd="0" presId="urn:microsoft.com/office/officeart/2005/8/layout/orgChart1"/>
    <dgm:cxn modelId="{CFE7202A-D537-4EBE-A0CF-AAEB54D909B5}" type="presParOf" srcId="{B9461961-3675-4842-A34B-B60C05CC2804}" destId="{E1F40013-1970-4CC9-9699-1785F981DDE5}" srcOrd="2" destOrd="0" presId="urn:microsoft.com/office/officeart/2005/8/layout/orgChart1"/>
    <dgm:cxn modelId="{855D3A96-ADB1-4DCD-A527-7F3C2A3F3601}" type="presParOf" srcId="{B9461961-3675-4842-A34B-B60C05CC2804}" destId="{EA3DF13C-9E3B-47A4-864E-F2AAE00A1C83}" srcOrd="3" destOrd="0" presId="urn:microsoft.com/office/officeart/2005/8/layout/orgChart1"/>
    <dgm:cxn modelId="{4F873E21-C93D-4D68-A09E-F57C57A419A1}" type="presParOf" srcId="{EA3DF13C-9E3B-47A4-864E-F2AAE00A1C83}" destId="{10A84CC5-7E98-4E09-8564-73A5A967092E}" srcOrd="0" destOrd="0" presId="urn:microsoft.com/office/officeart/2005/8/layout/orgChart1"/>
    <dgm:cxn modelId="{EAB9B56E-4660-4067-9EDB-D096CB85227D}" type="presParOf" srcId="{10A84CC5-7E98-4E09-8564-73A5A967092E}" destId="{81975833-236B-435E-A67B-A979A6B9A333}" srcOrd="0" destOrd="0" presId="urn:microsoft.com/office/officeart/2005/8/layout/orgChart1"/>
    <dgm:cxn modelId="{3DF481F5-8762-4437-98A3-78D4A9B83B8D}" type="presParOf" srcId="{10A84CC5-7E98-4E09-8564-73A5A967092E}" destId="{3B533A56-7BA1-4B06-BC51-71E81A0FD0F2}" srcOrd="1" destOrd="0" presId="urn:microsoft.com/office/officeart/2005/8/layout/orgChart1"/>
    <dgm:cxn modelId="{8634DCE5-CBE0-41A4-BAD4-D4FC4FA3E5F7}" type="presParOf" srcId="{EA3DF13C-9E3B-47A4-864E-F2AAE00A1C83}" destId="{9265EA21-1428-43AF-8E65-11E4797A1162}" srcOrd="1" destOrd="0" presId="urn:microsoft.com/office/officeart/2005/8/layout/orgChart1"/>
    <dgm:cxn modelId="{51E10E02-5113-4B20-80D1-233072E3781B}" type="presParOf" srcId="{9265EA21-1428-43AF-8E65-11E4797A1162}" destId="{CF63845E-CF28-4690-9DB6-9765D3F6A35F}" srcOrd="0" destOrd="0" presId="urn:microsoft.com/office/officeart/2005/8/layout/orgChart1"/>
    <dgm:cxn modelId="{FE0A6830-2FA4-4F74-8F93-009A34872E07}" type="presParOf" srcId="{9265EA21-1428-43AF-8E65-11E4797A1162}" destId="{E5EB12CA-6EEC-41C6-BCFC-436138A91A39}" srcOrd="1" destOrd="0" presId="urn:microsoft.com/office/officeart/2005/8/layout/orgChart1"/>
    <dgm:cxn modelId="{68AA99CA-92CB-4635-A3C0-C812CF3126EC}" type="presParOf" srcId="{E5EB12CA-6EEC-41C6-BCFC-436138A91A39}" destId="{B74F5D70-1FE1-4124-A88B-38BF874C50C8}" srcOrd="0" destOrd="0" presId="urn:microsoft.com/office/officeart/2005/8/layout/orgChart1"/>
    <dgm:cxn modelId="{58A0F2CA-EEB4-4284-BD49-4441FAD32675}" type="presParOf" srcId="{B74F5D70-1FE1-4124-A88B-38BF874C50C8}" destId="{CAB32E6D-B3CC-4B9F-B9D3-8A3A3CC8EF3D}" srcOrd="0" destOrd="0" presId="urn:microsoft.com/office/officeart/2005/8/layout/orgChart1"/>
    <dgm:cxn modelId="{15A0E6D8-AEBC-462B-B358-657C6D6C7F37}" type="presParOf" srcId="{B74F5D70-1FE1-4124-A88B-38BF874C50C8}" destId="{7EB443DE-8206-44D7-B4DB-4D2643150125}" srcOrd="1" destOrd="0" presId="urn:microsoft.com/office/officeart/2005/8/layout/orgChart1"/>
    <dgm:cxn modelId="{A7F8297B-BB8B-4FBF-8783-33F2F0BC0A09}" type="presParOf" srcId="{E5EB12CA-6EEC-41C6-BCFC-436138A91A39}" destId="{2A6BC3C3-4C3B-49E4-9FE2-243021F937F2}" srcOrd="1" destOrd="0" presId="urn:microsoft.com/office/officeart/2005/8/layout/orgChart1"/>
    <dgm:cxn modelId="{1DFD1DFB-E32E-48CF-AC86-8BA1FD6481E7}" type="presParOf" srcId="{E5EB12CA-6EEC-41C6-BCFC-436138A91A39}" destId="{7C6950D8-4DB9-45E1-B4E9-9B0FA83B1757}" srcOrd="2" destOrd="0" presId="urn:microsoft.com/office/officeart/2005/8/layout/orgChart1"/>
    <dgm:cxn modelId="{FEC717D0-0575-4767-BED2-B974E9D825F1}" type="presParOf" srcId="{EA3DF13C-9E3B-47A4-864E-F2AAE00A1C83}" destId="{FBD00F52-F676-4AD5-A23C-8E655FBB0779}" srcOrd="2" destOrd="0" presId="urn:microsoft.com/office/officeart/2005/8/layout/orgChart1"/>
    <dgm:cxn modelId="{C71DFD0F-A8C2-408A-9A8C-1B7C0DFB20FB}" type="presParOf" srcId="{033162B9-A589-471F-A126-EA143FB6A25C}" destId="{01064448-E025-42FA-9687-71298A8279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538459-C562-497D-9DCB-DD3451DDB0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A8483D3-A666-4632-AC79-E9E679F80356}">
      <dgm:prSet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rPr>
            <a:t>Задание:  спишите предложения, расставьте запятые, объясните их 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rPr>
            <a:t>                  постановку.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1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endParaRP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1.   Мне</a:t>
          </a: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 слышался вечерний гул домой бегущих табунов и дальний лай 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      знакомых псов. (М. Лермонтов)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 startAt="2"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Анекдот о трех картах сильно подействовал на его воображение и целую 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      ночь не выходил из его головы. (А. Пушкин)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3.  Ветер пришел на помощь березе и своим голым веником она начала из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Arial" charset="0"/>
            </a:rPr>
            <a:t>     года в год хлестать ель по макушке. (М. Пришвин)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99"/>
            </a:solidFill>
            <a:effectLst/>
            <a:latin typeface="Arial" charset="0"/>
          </a:endParaRPr>
        </a:p>
      </dgm:t>
    </dgm:pt>
    <dgm:pt modelId="{04B73CA4-6A33-42A0-9C79-37ABB882098F}" type="parTrans" cxnId="{F2B9FFEB-2620-437D-9832-F26585542120}">
      <dgm:prSet/>
      <dgm:spPr/>
    </dgm:pt>
    <dgm:pt modelId="{2F641AC3-6208-4D02-BDA1-DBF37EA41A7F}" type="sibTrans" cxnId="{F2B9FFEB-2620-437D-9832-F26585542120}">
      <dgm:prSet/>
      <dgm:spPr/>
    </dgm:pt>
    <dgm:pt modelId="{AB065895-E979-4FFC-8587-865D68F968C1}" type="pres">
      <dgm:prSet presAssocID="{F6538459-C562-497D-9DCB-DD3451DDB0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B0F689-7B28-4488-BA6F-39828727D466}" type="pres">
      <dgm:prSet presAssocID="{3A8483D3-A666-4632-AC79-E9E679F80356}" presName="hierRoot1" presStyleCnt="0">
        <dgm:presLayoutVars>
          <dgm:hierBranch/>
        </dgm:presLayoutVars>
      </dgm:prSet>
      <dgm:spPr/>
    </dgm:pt>
    <dgm:pt modelId="{E65ADD71-7155-403E-B8D8-A6FB334B2708}" type="pres">
      <dgm:prSet presAssocID="{3A8483D3-A666-4632-AC79-E9E679F80356}" presName="rootComposite1" presStyleCnt="0"/>
      <dgm:spPr/>
    </dgm:pt>
    <dgm:pt modelId="{950D701F-AF78-428E-A4B9-A7AFD892547E}" type="pres">
      <dgm:prSet presAssocID="{3A8483D3-A666-4632-AC79-E9E679F80356}" presName="rootText1" presStyleLbl="node0" presStyleIdx="0" presStyleCnt="1">
        <dgm:presLayoutVars>
          <dgm:chPref val="3"/>
        </dgm:presLayoutVars>
      </dgm:prSet>
      <dgm:spPr/>
    </dgm:pt>
    <dgm:pt modelId="{4F7AC7C5-41E6-4C7F-A0F9-DBFAC5688E89}" type="pres">
      <dgm:prSet presAssocID="{3A8483D3-A666-4632-AC79-E9E679F80356}" presName="rootConnector1" presStyleLbl="node1" presStyleIdx="0" presStyleCnt="0"/>
      <dgm:spPr/>
    </dgm:pt>
    <dgm:pt modelId="{C403405F-837C-4423-932C-4455BC952A8C}" type="pres">
      <dgm:prSet presAssocID="{3A8483D3-A666-4632-AC79-E9E679F80356}" presName="hierChild2" presStyleCnt="0"/>
      <dgm:spPr/>
    </dgm:pt>
    <dgm:pt modelId="{0A6ABA53-DFCD-45A3-8DB5-88F130AB484F}" type="pres">
      <dgm:prSet presAssocID="{3A8483D3-A666-4632-AC79-E9E679F80356}" presName="hierChild3" presStyleCnt="0"/>
      <dgm:spPr/>
    </dgm:pt>
  </dgm:ptLst>
  <dgm:cxnLst>
    <dgm:cxn modelId="{90602EC9-6857-43F7-B341-FA6B6255F6B8}" type="presOf" srcId="{3A8483D3-A666-4632-AC79-E9E679F80356}" destId="{950D701F-AF78-428E-A4B9-A7AFD892547E}" srcOrd="0" destOrd="0" presId="urn:microsoft.com/office/officeart/2005/8/layout/orgChart1"/>
    <dgm:cxn modelId="{5A19194C-4A91-4D36-992D-6918DEA5C6C9}" type="presOf" srcId="{F6538459-C562-497D-9DCB-DD3451DDB0E0}" destId="{AB065895-E979-4FFC-8587-865D68F968C1}" srcOrd="0" destOrd="0" presId="urn:microsoft.com/office/officeart/2005/8/layout/orgChart1"/>
    <dgm:cxn modelId="{2E756F47-F891-4B8A-95C7-B750BFE53AA3}" type="presOf" srcId="{3A8483D3-A666-4632-AC79-E9E679F80356}" destId="{4F7AC7C5-41E6-4C7F-A0F9-DBFAC5688E89}" srcOrd="1" destOrd="0" presId="urn:microsoft.com/office/officeart/2005/8/layout/orgChart1"/>
    <dgm:cxn modelId="{F2B9FFEB-2620-437D-9832-F26585542120}" srcId="{F6538459-C562-497D-9DCB-DD3451DDB0E0}" destId="{3A8483D3-A666-4632-AC79-E9E679F80356}" srcOrd="0" destOrd="0" parTransId="{04B73CA4-6A33-42A0-9C79-37ABB882098F}" sibTransId="{2F641AC3-6208-4D02-BDA1-DBF37EA41A7F}"/>
    <dgm:cxn modelId="{36E05271-AC7B-4BCE-913C-93675EC4AED0}" type="presParOf" srcId="{AB065895-E979-4FFC-8587-865D68F968C1}" destId="{79B0F689-7B28-4488-BA6F-39828727D466}" srcOrd="0" destOrd="0" presId="urn:microsoft.com/office/officeart/2005/8/layout/orgChart1"/>
    <dgm:cxn modelId="{F41797D9-17E9-4A85-85A7-38E7994C8FB0}" type="presParOf" srcId="{79B0F689-7B28-4488-BA6F-39828727D466}" destId="{E65ADD71-7155-403E-B8D8-A6FB334B2708}" srcOrd="0" destOrd="0" presId="urn:microsoft.com/office/officeart/2005/8/layout/orgChart1"/>
    <dgm:cxn modelId="{77288629-7DC3-48BE-99B0-3E28761A20D2}" type="presParOf" srcId="{E65ADD71-7155-403E-B8D8-A6FB334B2708}" destId="{950D701F-AF78-428E-A4B9-A7AFD892547E}" srcOrd="0" destOrd="0" presId="urn:microsoft.com/office/officeart/2005/8/layout/orgChart1"/>
    <dgm:cxn modelId="{520C38CA-6418-4393-B4B9-26B096D9A648}" type="presParOf" srcId="{E65ADD71-7155-403E-B8D8-A6FB334B2708}" destId="{4F7AC7C5-41E6-4C7F-A0F9-DBFAC5688E89}" srcOrd="1" destOrd="0" presId="urn:microsoft.com/office/officeart/2005/8/layout/orgChart1"/>
    <dgm:cxn modelId="{0C3B1ACD-FAFB-4B10-9B57-36D10DF124CF}" type="presParOf" srcId="{79B0F689-7B28-4488-BA6F-39828727D466}" destId="{C403405F-837C-4423-932C-4455BC952A8C}" srcOrd="1" destOrd="0" presId="urn:microsoft.com/office/officeart/2005/8/layout/orgChart1"/>
    <dgm:cxn modelId="{B5CD9E93-8EC8-4E16-9781-F99A84FAD24C}" type="presParOf" srcId="{79B0F689-7B28-4488-BA6F-39828727D466}" destId="{0A6ABA53-DFCD-45A3-8DB5-88F130AB48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2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1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94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56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2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48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35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91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6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1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82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48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31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19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4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7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6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4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6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0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А19</a:t>
            </a:r>
            <a:r>
              <a:rPr lang="ru-RU" sz="4000"/>
              <a:t>  Запятые в простом и сложном предложении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1.Запятая ставится в ССП перед союзом </a:t>
            </a:r>
            <a:r>
              <a:rPr lang="ru-RU" sz="2800">
                <a:solidFill>
                  <a:srgbClr val="FF0000"/>
                </a:solidFill>
              </a:rPr>
              <a:t>И</a:t>
            </a:r>
            <a:r>
              <a:rPr lang="ru-RU" sz="2800"/>
              <a:t>. Смотреть, есть ли за союзом вторая грамматическая основа.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2.Не ставится запятая в ССП, если есть общий второстепенный член предложения.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3.Не ставится запятая в простом предложении с однородными членами, если они соединены одиночным союзом </a:t>
            </a:r>
            <a:r>
              <a:rPr lang="ru-RU" sz="2800">
                <a:solidFill>
                  <a:srgbClr val="FF0000"/>
                </a:solidFill>
              </a:rPr>
              <a:t>И</a:t>
            </a:r>
            <a:r>
              <a:rPr lang="ru-RU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56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8313" y="188913"/>
          <a:ext cx="8280400" cy="640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6372225" y="19891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44046" name="Rectangle 18"/>
          <p:cNvSpPr>
            <a:spLocks noChangeArrowheads="1"/>
          </p:cNvSpPr>
          <p:nvPr/>
        </p:nvSpPr>
        <p:spPr bwMode="auto">
          <a:xfrm>
            <a:off x="7596188" y="19891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rgbClr val="0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68313" y="2852738"/>
          <a:ext cx="8280400" cy="367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28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Оформление по умолчанию</vt:lpstr>
      <vt:lpstr>1_Оформление по умолчанию</vt:lpstr>
      <vt:lpstr>А19  Запятые в простом и сложном предложении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А19  Запятые в простом и сложном предложении  </dc:title>
  <dc:creator>User</dc:creator>
  <cp:lastModifiedBy>User</cp:lastModifiedBy>
  <cp:revision>1</cp:revision>
  <dcterms:created xsi:type="dcterms:W3CDTF">2011-11-14T19:13:16Z</dcterms:created>
  <dcterms:modified xsi:type="dcterms:W3CDTF">2011-11-14T19:16:10Z</dcterms:modified>
</cp:coreProperties>
</file>