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3A35-3F62-4080-9321-9109DA84E5F3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2572-1C0E-4A87-9B21-5D631980D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D325-ACA1-4D16-A910-F5FCA8D68EE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121C-A895-4E5F-8308-791B761EE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DD4CD-038F-4EAB-90BF-874F350AB5C3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55F2-1B2F-4D61-A8C9-7F7F1E2E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4083-5E86-4018-AA15-583353C27F1E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4055-E6A1-408F-AAE8-DE8790668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1E62-262D-45C8-8240-14E9AA193A1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C35B-0B00-4E1B-84D2-A17989D0B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438FC-1CFD-4D89-936F-EE2A53C0574C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1111-006C-4E5F-AD78-9809DE937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2160-1D05-445E-B3B7-ED070CC44216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3A12D-7927-4B0D-9B2F-E57192DE5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529C-F8E8-472A-A3D2-AEC6EE75FDE0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201D-2311-4329-99D8-7B8DB4777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777-33DF-4A9B-B6BC-2EDC38097EA2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2AF8-6C05-4722-924E-600D9E168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1A4B-CB7E-44F9-84AA-7A9545AFB298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A576-0F1A-4710-8063-C6F6222E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09F48-568C-47E5-877B-5F02605CC9B9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5BE3-96E0-4A1D-AC5C-331D40AA0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65ADE5-416F-41B7-BB90-163E1997AEA0}" type="datetimeFigureOut">
              <a:rPr lang="ru-RU"/>
              <a:pPr>
                <a:defRPr/>
              </a:pPr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38A514-B654-40C7-A620-4B341E63D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А15  Гласные в суффиксах и окончаниях </a:t>
            </a: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</a:t>
            </a:r>
            <a:r>
              <a:rPr lang="ru-RU" sz="4000" smtClean="0"/>
              <a:t> или </a:t>
            </a: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2спр </a:t>
            </a:r>
            <a:r>
              <a:rPr lang="ru-RU" sz="2400" smtClean="0"/>
              <a:t>Все глаголы на –</a:t>
            </a:r>
            <a:r>
              <a:rPr lang="ru-RU" sz="2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ить</a:t>
            </a:r>
            <a:r>
              <a:rPr lang="ru-RU" sz="2400" smtClean="0"/>
              <a:t>,кроме брить, стелить,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4 -на –</a:t>
            </a:r>
            <a:r>
              <a:rPr lang="ru-RU" sz="2400" b="1" smtClean="0"/>
              <a:t>ать</a:t>
            </a:r>
            <a:r>
              <a:rPr lang="ru-RU" sz="2400" smtClean="0"/>
              <a:t>(</a:t>
            </a:r>
            <a:r>
              <a:rPr lang="ru-RU" sz="2400" i="1" smtClean="0"/>
              <a:t>гнать,держать</a:t>
            </a:r>
            <a:r>
              <a:rPr lang="ru-RU" sz="2400" smtClean="0"/>
              <a:t>, </a:t>
            </a:r>
            <a:r>
              <a:rPr lang="ru-RU" sz="2400" i="1" smtClean="0"/>
              <a:t>слышать, дышать</a:t>
            </a:r>
            <a:r>
              <a:rPr lang="ru-RU" sz="2400" smtClean="0"/>
              <a:t>)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+ 7 на –</a:t>
            </a:r>
            <a:r>
              <a:rPr lang="ru-RU" sz="2400" b="1" i="1" smtClean="0"/>
              <a:t>еть</a:t>
            </a:r>
            <a:r>
              <a:rPr lang="ru-RU" sz="2400" i="1" smtClean="0"/>
              <a:t>(видеть, смотреть, ненавидеть, терпеть, вертеть</a:t>
            </a:r>
            <a:r>
              <a:rPr lang="ru-RU" sz="2400" smtClean="0"/>
              <a:t>, </a:t>
            </a:r>
            <a:r>
              <a:rPr lang="ru-RU" sz="2400" i="1" smtClean="0"/>
              <a:t>зависеть,обидеть</a:t>
            </a:r>
            <a:r>
              <a:rPr lang="ru-RU" sz="2400" smtClean="0"/>
              <a:t>)-,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имеют окончания </a:t>
            </a:r>
            <a:r>
              <a:rPr lang="ru-RU" sz="2400" smtClean="0">
                <a:solidFill>
                  <a:schemeClr val="accent2"/>
                </a:solidFill>
              </a:rPr>
              <a:t>И</a:t>
            </a:r>
            <a:r>
              <a:rPr lang="ru-RU" sz="2400" smtClean="0"/>
              <a:t> в глаголах и в причастиях действительных.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В страдательных причастиях прош.времени  от глаголов на  </a:t>
            </a:r>
            <a:r>
              <a:rPr lang="ru-RU" sz="2400" smtClean="0">
                <a:solidFill>
                  <a:srgbClr val="0000FF"/>
                </a:solidFill>
              </a:rPr>
              <a:t>ить</a:t>
            </a:r>
            <a:r>
              <a:rPr lang="ru-RU" sz="2400" smtClean="0"/>
              <a:t> и –</a:t>
            </a:r>
            <a:r>
              <a:rPr lang="ru-RU" sz="2400" smtClean="0">
                <a:solidFill>
                  <a:srgbClr val="0000FF"/>
                </a:solidFill>
              </a:rPr>
              <a:t>еть</a:t>
            </a:r>
            <a:r>
              <a:rPr lang="ru-RU" sz="2400" smtClean="0"/>
              <a:t>- суффикс 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–ЕНН.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замаслИТЬ-замаслЕННый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smtClean="0"/>
              <a:t>В остальных перед </a:t>
            </a:r>
            <a:r>
              <a:rPr lang="ru-RU" sz="2400" smtClean="0">
                <a:latin typeface="Arial" charset="0"/>
              </a:rPr>
              <a:t>Вш,</a:t>
            </a:r>
            <a:r>
              <a:rPr lang="ru-RU" sz="2400" smtClean="0"/>
              <a:t>НН пишем тот суффикс, который был перед –ТЬ   запис</a:t>
            </a:r>
            <a:r>
              <a:rPr lang="ru-RU" sz="2400" b="1" u="sng" smtClean="0"/>
              <a:t>а</a:t>
            </a:r>
            <a:r>
              <a:rPr lang="ru-RU" sz="2400" smtClean="0"/>
              <a:t>ть-запис</a:t>
            </a:r>
            <a:r>
              <a:rPr lang="ru-RU" sz="2400" b="1" u="sng" smtClean="0"/>
              <a:t>а</a:t>
            </a:r>
            <a:r>
              <a:rPr lang="ru-RU" sz="2400" smtClean="0"/>
              <a:t>ННый</a:t>
            </a:r>
            <a:r>
              <a:rPr lang="ru-RU" sz="2400" smtClean="0">
                <a:latin typeface="Arial" charset="0"/>
              </a:rPr>
              <a:t>, увидЕть-увидЕвший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А15  Гласные в суффиксах и окончаниях Е или 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А15  Гласные в суффиксах и окончаниях Е или И</dc:title>
  <dc:creator>User</dc:creator>
  <cp:lastModifiedBy>Алексей</cp:lastModifiedBy>
  <cp:revision>2</cp:revision>
  <dcterms:created xsi:type="dcterms:W3CDTF">2011-11-14T18:53:18Z</dcterms:created>
  <dcterms:modified xsi:type="dcterms:W3CDTF">2012-02-01T13:29:35Z</dcterms:modified>
</cp:coreProperties>
</file>