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0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82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9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0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0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70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3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09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9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9F77-2CE7-49C2-81F6-25D548F58E44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C8EC-3D89-49A7-90D2-E75AE1DA4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2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FF0000"/>
                </a:solidFill>
              </a:rPr>
              <a:t>А10</a:t>
            </a:r>
            <a:r>
              <a:rPr lang="ru-RU" sz="4000"/>
              <a:t>  Морфологический разбор</a:t>
            </a:r>
            <a:br>
              <a:rPr lang="ru-RU" sz="4000"/>
            </a:br>
            <a:r>
              <a:rPr lang="ru-RU" sz="4000"/>
              <a:t>и признаки частей речи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5141913"/>
          </a:xfrm>
        </p:spPr>
        <p:txBody>
          <a:bodyPr/>
          <a:lstStyle/>
          <a:p>
            <a:pPr algn="ctr"/>
            <a:r>
              <a:rPr lang="ru-RU" sz="2800">
                <a:solidFill>
                  <a:srgbClr val="FF0000"/>
                </a:solidFill>
              </a:rPr>
              <a:t>Отличать!!!</a:t>
            </a:r>
            <a:r>
              <a:rPr lang="ru-RU" sz="2800"/>
              <a:t> </a:t>
            </a:r>
          </a:p>
          <a:p>
            <a:r>
              <a:rPr lang="ru-RU" sz="2800" u="sng"/>
              <a:t>Краткие причастия</a:t>
            </a:r>
            <a:r>
              <a:rPr lang="ru-RU" sz="2800"/>
              <a:t> </a:t>
            </a:r>
            <a:r>
              <a:rPr lang="ru-RU" sz="2800">
                <a:solidFill>
                  <a:srgbClr val="FF0000"/>
                </a:solidFill>
              </a:rPr>
              <a:t>(что сделано?)</a:t>
            </a:r>
            <a:r>
              <a:rPr lang="ru-RU" sz="2800"/>
              <a:t> </a:t>
            </a:r>
            <a:r>
              <a:rPr lang="ru-RU" sz="2800">
                <a:solidFill>
                  <a:srgbClr val="0000FF"/>
                </a:solidFill>
              </a:rPr>
              <a:t>Продумано </a:t>
            </a:r>
            <a:r>
              <a:rPr lang="ru-RU" sz="2800"/>
              <a:t>решение (всегда одна  Н)</a:t>
            </a:r>
          </a:p>
          <a:p>
            <a:endParaRPr lang="ru-RU" sz="2800" u="sng"/>
          </a:p>
          <a:p>
            <a:r>
              <a:rPr lang="ru-RU" sz="2800" u="sng"/>
              <a:t>Наречия </a:t>
            </a:r>
            <a:r>
              <a:rPr lang="ru-RU" sz="2800">
                <a:solidFill>
                  <a:srgbClr val="FF0000"/>
                </a:solidFill>
              </a:rPr>
              <a:t>(как?)</a:t>
            </a:r>
            <a:r>
              <a:rPr lang="ru-RU" sz="2800"/>
              <a:t>   </a:t>
            </a:r>
            <a:r>
              <a:rPr lang="ru-RU" sz="2800">
                <a:solidFill>
                  <a:srgbClr val="0000FF"/>
                </a:solidFill>
              </a:rPr>
              <a:t>Продуманно</a:t>
            </a:r>
            <a:r>
              <a:rPr lang="ru-RU" sz="2800"/>
              <a:t> поступать.</a:t>
            </a:r>
          </a:p>
          <a:p>
            <a:endParaRPr lang="ru-RU" sz="2800" u="sng"/>
          </a:p>
          <a:p>
            <a:r>
              <a:rPr lang="ru-RU" sz="2800" u="sng"/>
              <a:t>Прилагательные краткие.</a:t>
            </a:r>
          </a:p>
          <a:p>
            <a:pPr>
              <a:buFontTx/>
              <a:buNone/>
            </a:pPr>
            <a:r>
              <a:rPr lang="ru-RU" sz="2800"/>
              <a:t>Девочка </a:t>
            </a:r>
            <a:r>
              <a:rPr lang="ru-RU" sz="2800">
                <a:solidFill>
                  <a:srgbClr val="FF0000"/>
                </a:solidFill>
              </a:rPr>
              <a:t>(какова?)</a:t>
            </a:r>
            <a:r>
              <a:rPr lang="ru-RU" sz="2800"/>
              <a:t> рассеянна.</a:t>
            </a:r>
          </a:p>
          <a:p>
            <a:pPr>
              <a:buFontTx/>
              <a:buNone/>
            </a:pPr>
            <a:r>
              <a:rPr lang="ru-RU" sz="2800"/>
              <a:t>В наречиях и кр. прилагательных столько Н, сколько было в полной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172672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FF0000"/>
                </a:solidFill>
              </a:rPr>
              <a:t>А10</a:t>
            </a:r>
            <a:r>
              <a:rPr lang="ru-RU" sz="4000"/>
              <a:t>  Морфологический разбор</a:t>
            </a:r>
            <a:br>
              <a:rPr lang="ru-RU" sz="4000"/>
            </a:br>
            <a:r>
              <a:rPr lang="ru-RU" sz="4000"/>
              <a:t>и признаки частей речи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Однако</a:t>
            </a:r>
            <a:r>
              <a:rPr lang="ru-RU"/>
              <a:t> –в начале предложения-союз, равный </a:t>
            </a:r>
            <a:r>
              <a:rPr lang="ru-RU">
                <a:solidFill>
                  <a:srgbClr val="FF0000"/>
                </a:solidFill>
              </a:rPr>
              <a:t>НО</a:t>
            </a:r>
            <a:r>
              <a:rPr lang="ru-RU"/>
              <a:t>.</a:t>
            </a:r>
          </a:p>
          <a:p>
            <a:r>
              <a:rPr lang="ru-RU"/>
              <a:t>В середине пр-ия –вводное слово.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45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sz="3200"/>
              <a:t>Ошибки при определении частей речи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i="1"/>
              <a:t>Сирень цветет </a:t>
            </a:r>
            <a:r>
              <a:rPr lang="ru-RU" sz="2400" i="1">
                <a:solidFill>
                  <a:srgbClr val="0000FF"/>
                </a:solidFill>
              </a:rPr>
              <a:t>весной</a:t>
            </a:r>
            <a:r>
              <a:rPr lang="ru-RU" sz="2400" i="1"/>
              <a:t> (когда?)- наречие</a:t>
            </a:r>
          </a:p>
          <a:p>
            <a:pPr>
              <a:lnSpc>
                <a:spcPct val="80000"/>
              </a:lnSpc>
            </a:pPr>
            <a:r>
              <a:rPr lang="ru-RU" sz="2400" i="1"/>
              <a:t>Птицы прилетают с </a:t>
            </a:r>
            <a:r>
              <a:rPr lang="ru-RU" sz="2400" i="1">
                <a:solidFill>
                  <a:srgbClr val="0000FF"/>
                </a:solidFill>
              </a:rPr>
              <a:t>весной</a:t>
            </a:r>
            <a:r>
              <a:rPr lang="ru-RU" sz="2400" i="1"/>
              <a:t> – сущ.(когда?  с чем?)</a:t>
            </a:r>
          </a:p>
          <a:p>
            <a:pPr>
              <a:lnSpc>
                <a:spcPct val="80000"/>
              </a:lnSpc>
            </a:pPr>
            <a:endParaRPr lang="ru-RU" sz="2400" i="1"/>
          </a:p>
          <a:p>
            <a:pPr>
              <a:lnSpc>
                <a:spcPct val="80000"/>
              </a:lnSpc>
            </a:pPr>
            <a:r>
              <a:rPr lang="ru-RU" sz="2400"/>
              <a:t>Чтобы отличить наречие от прилагательного( в сравнительной и превосходной степени), нужно установить, от какого слова в предложении зависит форма сравнительной степени.</a:t>
            </a:r>
          </a:p>
          <a:p>
            <a:pPr>
              <a:lnSpc>
                <a:spcPct val="80000"/>
              </a:lnSpc>
            </a:pPr>
            <a:r>
              <a:rPr lang="ru-RU" sz="2400"/>
              <a:t>Если она зависит от сущ., то это прилагательное: </a:t>
            </a:r>
            <a:r>
              <a:rPr lang="ru-RU" sz="2400" i="1">
                <a:solidFill>
                  <a:srgbClr val="0000FF"/>
                </a:solidFill>
              </a:rPr>
              <a:t>лицо тоньше, класс дружнее.</a:t>
            </a:r>
          </a:p>
          <a:p>
            <a:pPr>
              <a:lnSpc>
                <a:spcPct val="80000"/>
              </a:lnSpc>
            </a:pPr>
            <a:r>
              <a:rPr lang="ru-RU" sz="2400"/>
              <a:t>Если форма сравнительной степени зависит от глагола, то это наречие: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00FF"/>
                </a:solidFill>
              </a:rPr>
              <a:t>Нарезать тоньше, запеть дружнее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395264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А10  Морфологический разбор и признаки частей речи  </vt:lpstr>
      <vt:lpstr>А10  Морфологический разбор и признаки частей речи</vt:lpstr>
      <vt:lpstr>Ошибки при определении частей речи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А10  Морфологический разбор и признаки частей речи  </dc:title>
  <dc:creator>User</dc:creator>
  <cp:lastModifiedBy>User</cp:lastModifiedBy>
  <cp:revision>1</cp:revision>
  <dcterms:created xsi:type="dcterms:W3CDTF">2011-11-14T18:40:31Z</dcterms:created>
  <dcterms:modified xsi:type="dcterms:W3CDTF">2011-11-14T18:42:11Z</dcterms:modified>
</cp:coreProperties>
</file>