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3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79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0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99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1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96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1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6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B5B00-D058-45B6-9EDB-8639E7D238B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81F2-8BBD-4ABC-9830-CB0767E70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4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А5</a:t>
            </a:r>
            <a:r>
              <a:rPr lang="ru-RU"/>
              <a:t> Синтаксические нормы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Ошибки могут быть связаны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</a:rPr>
              <a:t>с неправильным управлением глагола или существительного: </a:t>
            </a:r>
            <a:r>
              <a:rPr lang="ru-RU" sz="2400" i="1">
                <a:solidFill>
                  <a:srgbClr val="000000"/>
                </a:solidFill>
              </a:rPr>
              <a:t>согласно распоряжения директора, заведующий кафедры;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</a:rPr>
              <a:t>с употреблением общего дополнения при двух управляющих словах: </a:t>
            </a:r>
            <a:r>
              <a:rPr lang="ru-RU" sz="2400" i="1"/>
              <a:t>смотреть и любоваться картиной, ухаживать и содержать дочь</a:t>
            </a:r>
            <a:r>
              <a:rPr lang="ru-RU" sz="2400"/>
              <a:t>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</a:rPr>
              <a:t>с соединением в качестве однородных членов слов, выражающих неоднородные понятия: </a:t>
            </a:r>
            <a:r>
              <a:rPr lang="ru-RU" sz="2400" i="1"/>
              <a:t>изучать менеджмент и засолку огурцов</a:t>
            </a:r>
            <a:r>
              <a:rPr lang="ru-RU" sz="2400"/>
              <a:t>;</a:t>
            </a:r>
          </a:p>
          <a:p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51856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FF0000"/>
                </a:solidFill>
              </a:rPr>
              <a:t>А5</a:t>
            </a:r>
            <a:r>
              <a:rPr lang="ru-RU" sz="4000"/>
              <a:t> Нарушение синтаксической нормы(грамматические ошибки)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Благодаря</a:t>
            </a:r>
          </a:p>
          <a:p>
            <a:r>
              <a:rPr lang="ru-RU"/>
              <a:t>Согласно            ЧЕМУ? употребл. с Д.п.</a:t>
            </a:r>
          </a:p>
          <a:p>
            <a:r>
              <a:rPr lang="ru-RU"/>
              <a:t>Вопреки </a:t>
            </a:r>
          </a:p>
        </p:txBody>
      </p:sp>
      <p:sp>
        <p:nvSpPr>
          <p:cNvPr id="6148" name="AutoShape 4"/>
          <p:cNvSpPr>
            <a:spLocks/>
          </p:cNvSpPr>
          <p:nvPr/>
        </p:nvSpPr>
        <p:spPr bwMode="auto">
          <a:xfrm>
            <a:off x="2843213" y="1700213"/>
            <a:ext cx="647700" cy="1584325"/>
          </a:xfrm>
          <a:prstGeom prst="rightBrace">
            <a:avLst>
              <a:gd name="adj1" fmla="val 2038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04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А5 Синтаксические нормы</vt:lpstr>
      <vt:lpstr>А5 Нарушение синтаксической нормы(грамматические ошибки)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А5 Синтаксические нормы</dc:title>
  <dc:creator>User</dc:creator>
  <cp:lastModifiedBy>User</cp:lastModifiedBy>
  <cp:revision>1</cp:revision>
  <dcterms:created xsi:type="dcterms:W3CDTF">2011-11-14T18:29:19Z</dcterms:created>
  <dcterms:modified xsi:type="dcterms:W3CDTF">2011-11-14T18:30:28Z</dcterms:modified>
</cp:coreProperties>
</file>