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67" r:id="rId2"/>
    <p:sldId id="262" r:id="rId3"/>
    <p:sldId id="270" r:id="rId4"/>
    <p:sldId id="257" r:id="rId5"/>
    <p:sldId id="264" r:id="rId6"/>
    <p:sldId id="266" r:id="rId7"/>
    <p:sldId id="271" r:id="rId8"/>
    <p:sldId id="259" r:id="rId9"/>
    <p:sldId id="274" r:id="rId10"/>
    <p:sldId id="276" r:id="rId11"/>
    <p:sldId id="272" r:id="rId12"/>
    <p:sldId id="277" r:id="rId13"/>
    <p:sldId id="278" r:id="rId14"/>
    <p:sldId id="279" r:id="rId15"/>
    <p:sldId id="273" r:id="rId16"/>
    <p:sldId id="269" r:id="rId17"/>
    <p:sldId id="280" r:id="rId18"/>
    <p:sldId id="256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FDBC9-03EA-45A7-B986-B802BF7C3BA8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DB771-855F-49DE-9EB3-C666CD245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D9AC21A-9D3C-4455-8266-E618756AE106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18139F1-B892-4495-8DA0-F3A394933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9AC21A-9D3C-4455-8266-E618756AE106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8139F1-B892-4495-8DA0-F3A394933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D9AC21A-9D3C-4455-8266-E618756AE106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8139F1-B892-4495-8DA0-F3A394933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9AC21A-9D3C-4455-8266-E618756AE106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8139F1-B892-4495-8DA0-F3A394933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9AC21A-9D3C-4455-8266-E618756AE106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18139F1-B892-4495-8DA0-F3A394933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9AC21A-9D3C-4455-8266-E618756AE106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8139F1-B892-4495-8DA0-F3A394933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9AC21A-9D3C-4455-8266-E618756AE106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8139F1-B892-4495-8DA0-F3A394933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9AC21A-9D3C-4455-8266-E618756AE106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8139F1-B892-4495-8DA0-F3A394933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9AC21A-9D3C-4455-8266-E618756AE106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8139F1-B892-4495-8DA0-F3A394933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9AC21A-9D3C-4455-8266-E618756AE106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8139F1-B892-4495-8DA0-F3A394933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9AC21A-9D3C-4455-8266-E618756AE106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8139F1-B892-4495-8DA0-F3A394933B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D9AC21A-9D3C-4455-8266-E618756AE106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18139F1-B892-4495-8DA0-F3A394933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wandtattoo.de/images/produkte/27-Floral1-039-sw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Desktop\фото класс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3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6000" dirty="0" smtClean="0"/>
              <a:t>8 марта.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Примите поздравления</a:t>
            </a:r>
          </a:p>
          <a:p>
            <a:pPr>
              <a:buNone/>
            </a:pPr>
            <a:r>
              <a:rPr lang="ru-RU" sz="4800" dirty="0" smtClean="0"/>
              <a:t>От дюжины ребят</a:t>
            </a:r>
          </a:p>
          <a:p>
            <a:pPr>
              <a:buNone/>
            </a:pPr>
            <a:r>
              <a:rPr lang="ru-RU" sz="7200" dirty="0" smtClean="0"/>
              <a:t>9 А класса.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Desktop\фото класса\cards-8m-day-of-wo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My Documents\My Pictures\flower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00392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363272" cy="580926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Поклон вам, женщины России,</a:t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835696" y="1844824"/>
            <a:ext cx="5860504" cy="4610912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4400" dirty="0" smtClean="0"/>
              <a:t>За ваш </a:t>
            </a:r>
            <a:r>
              <a:rPr lang="ru-RU" sz="4400" dirty="0" err="1" smtClean="0"/>
              <a:t>нелегкий,нужный</a:t>
            </a:r>
            <a:r>
              <a:rPr lang="ru-RU" sz="4400" dirty="0" smtClean="0"/>
              <a:t> труд,</a:t>
            </a:r>
          </a:p>
          <a:p>
            <a:pPr algn="r"/>
            <a:r>
              <a:rPr lang="ru-RU" sz="4400" dirty="0" smtClean="0"/>
              <a:t>  За </a:t>
            </a:r>
            <a:r>
              <a:rPr lang="ru-RU" sz="4400" dirty="0" smtClean="0"/>
              <a:t>всех детей, что вы взрастили,</a:t>
            </a:r>
          </a:p>
          <a:p>
            <a:pPr algn="r"/>
            <a:r>
              <a:rPr lang="ru-RU" sz="4400" dirty="0" smtClean="0"/>
              <a:t>И тех, что скоро подрастут.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C:\Documents and Settings\Admin\My Documents\My Pictures\0028_22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0"/>
            <a:ext cx="432048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0"/>
            <a:ext cx="2880320" cy="3789040"/>
          </a:xfrm>
        </p:spPr>
        <p:txBody>
          <a:bodyPr>
            <a:normAutofit/>
          </a:bodyPr>
          <a:lstStyle/>
          <a:p>
            <a:r>
              <a:rPr lang="ru-RU" b="1" dirty="0" smtClean="0"/>
              <a:t>С Праздником женским мы Вас поздравляем!</a:t>
            </a:r>
          </a:p>
          <a:p>
            <a:r>
              <a:rPr lang="ru-RU" b="1" dirty="0" smtClean="0"/>
              <a:t>Счастья, здоровья, успехов желаем.</a:t>
            </a:r>
            <a:endParaRPr lang="ru-RU" b="1" dirty="0"/>
          </a:p>
        </p:txBody>
      </p:sp>
      <p:pic>
        <p:nvPicPr>
          <p:cNvPr id="11266" name="Picture 2" descr="C:\Documents and Settings\Admin\My Documents\My Pictures\IMG_3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1970297" cy="3501008"/>
          </a:xfrm>
          <a:prstGeom prst="rect">
            <a:avLst/>
          </a:prstGeom>
          <a:noFill/>
        </p:spPr>
      </p:pic>
      <p:pic>
        <p:nvPicPr>
          <p:cNvPr id="11267" name="Picture 3" descr="C:\Documents and Settings\Admin\My Documents\My Pictures\IMG_33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356993"/>
            <a:ext cx="1952625" cy="3501008"/>
          </a:xfrm>
          <a:prstGeom prst="rect">
            <a:avLst/>
          </a:prstGeom>
          <a:noFill/>
        </p:spPr>
      </p:pic>
      <p:pic>
        <p:nvPicPr>
          <p:cNvPr id="11268" name="Picture 4" descr="C:\Documents and Settings\Admin\My Documents\My Pictures\IMG_33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0"/>
            <a:ext cx="1944216" cy="3140968"/>
          </a:xfrm>
          <a:prstGeom prst="rect">
            <a:avLst/>
          </a:prstGeom>
          <a:noFill/>
        </p:spPr>
      </p:pic>
      <p:pic>
        <p:nvPicPr>
          <p:cNvPr id="11269" name="Picture 5" descr="C:\Documents and Settings\Admin\My Documents\My Pictures\IMG_33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907702" y="0"/>
            <a:ext cx="1829071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C:\Documents and Settings\Admin\Desktop\фото класса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0039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1666528" cy="6263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764704"/>
            <a:ext cx="4896544" cy="4104456"/>
          </a:xfrm>
        </p:spPr>
        <p:txBody>
          <a:bodyPr/>
          <a:lstStyle/>
          <a:p>
            <a:r>
              <a:rPr lang="ru-RU" sz="2800" b="1" i="1" dirty="0" smtClean="0"/>
              <a:t>Чтоб дом был полон света,</a:t>
            </a:r>
          </a:p>
          <a:p>
            <a:r>
              <a:rPr lang="ru-RU" sz="2800" b="1" i="1" dirty="0" smtClean="0"/>
              <a:t>Чтоб в душе цвело не бабье лето,</a:t>
            </a:r>
          </a:p>
          <a:p>
            <a:r>
              <a:rPr lang="ru-RU" sz="2800" b="1" i="1" dirty="0" smtClean="0"/>
              <a:t>А светлая и нежная      </a:t>
            </a:r>
          </a:p>
          <a:p>
            <a:r>
              <a:rPr lang="ru-RU" sz="2800" b="1" i="1" dirty="0" smtClean="0"/>
              <a:t> </a:t>
            </a:r>
            <a:r>
              <a:rPr lang="ru-RU" sz="2800" b="1" i="1" dirty="0" smtClean="0"/>
              <a:t>           весна!</a:t>
            </a:r>
            <a:endParaRPr lang="ru-RU" sz="2800" b="1" i="1" dirty="0"/>
          </a:p>
        </p:txBody>
      </p:sp>
      <p:pic>
        <p:nvPicPr>
          <p:cNvPr id="12294" name="Picture 6" descr="C:\Documents and Settings\Admin\My Documents\My Pictures\IMG_33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38226" cy="1922642"/>
          </a:xfrm>
          <a:prstGeom prst="rect">
            <a:avLst/>
          </a:prstGeom>
          <a:noFill/>
        </p:spPr>
      </p:pic>
      <p:pic>
        <p:nvPicPr>
          <p:cNvPr id="12295" name="Picture 7" descr="C:\Documents and Settings\Admin\My Documents\My Pictures\IMG_33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484784"/>
            <a:ext cx="1512168" cy="2235059"/>
          </a:xfrm>
          <a:prstGeom prst="rect">
            <a:avLst/>
          </a:prstGeom>
          <a:noFill/>
        </p:spPr>
      </p:pic>
      <p:pic>
        <p:nvPicPr>
          <p:cNvPr id="12296" name="Picture 8" descr="C:\Documents and Settings\Admin\My Documents\My Pictures\IMG_33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284984"/>
            <a:ext cx="1656184" cy="2101454"/>
          </a:xfrm>
          <a:prstGeom prst="rect">
            <a:avLst/>
          </a:prstGeom>
          <a:noFill/>
        </p:spPr>
      </p:pic>
      <p:pic>
        <p:nvPicPr>
          <p:cNvPr id="12297" name="Picture 9" descr="C:\Documents and Settings\Admin\My Documents\My Pictures\IMG_34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841776"/>
            <a:ext cx="180020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Картинка 3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373216"/>
            <a:ext cx="3528392" cy="1484784"/>
          </a:xfrm>
          <a:prstGeom prst="rect">
            <a:avLst/>
          </a:prstGeom>
          <a:noFill/>
        </p:spPr>
      </p:pic>
      <p:pic>
        <p:nvPicPr>
          <p:cNvPr id="13314" name="Picture 2" descr="http://content.podarki.ru/goods-images/7d327043-8d9e-45e7-8a4a-c76b9702a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4584" y="0"/>
            <a:ext cx="5292079" cy="67413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620688"/>
            <a:ext cx="4636368" cy="5835048"/>
          </a:xfrm>
        </p:spPr>
        <p:txBody>
          <a:bodyPr/>
          <a:lstStyle/>
          <a:p>
            <a:r>
              <a:rPr lang="ru-RU" dirty="0" smtClean="0"/>
              <a:t>Из чего только сделаны девочки? Помните? Из конфет и пирожных ,из сладостей всевозможных…</a:t>
            </a:r>
          </a:p>
          <a:p>
            <a:pPr>
              <a:buNone/>
            </a:pPr>
            <a:r>
              <a:rPr lang="ru-RU" dirty="0" smtClean="0"/>
              <a:t>    Чуть позже прибавляются туфли, духи, шляпки, помада, колечки и прочие мелочи, которые складываясь, создают чудо – женщину. </a:t>
            </a:r>
            <a:r>
              <a:rPr lang="ru-RU" b="1" dirty="0" smtClean="0"/>
              <a:t>Единственную и неповторимую!</a:t>
            </a:r>
          </a:p>
        </p:txBody>
      </p:sp>
      <p:pic>
        <p:nvPicPr>
          <p:cNvPr id="13315" name="Picture 3" descr="C:\Documents and Settings\Admin\My Documents\My Pictures\IMG_33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1" y="2204864"/>
            <a:ext cx="172819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Documents and Settings\Admin\Desktop\фото класса\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399" cy="68579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260648"/>
            <a:ext cx="6796608" cy="4846320"/>
          </a:xfrm>
        </p:spPr>
        <p:txBody>
          <a:bodyPr>
            <a:normAutofit fontScale="92500"/>
          </a:bodyPr>
          <a:lstStyle/>
          <a:p>
            <a:r>
              <a:rPr lang="ru-RU" sz="4400" dirty="0" smtClean="0"/>
              <a:t>За вашу ласку и вниманье</a:t>
            </a:r>
          </a:p>
          <a:p>
            <a:r>
              <a:rPr lang="ru-RU" sz="4400" dirty="0" smtClean="0"/>
              <a:t>За искренность и простоту</a:t>
            </a:r>
          </a:p>
          <a:p>
            <a:r>
              <a:rPr lang="ru-RU" sz="4400" dirty="0" smtClean="0"/>
              <a:t>За мужество и пониманье</a:t>
            </a:r>
          </a:p>
          <a:p>
            <a:r>
              <a:rPr lang="ru-RU" sz="4400" dirty="0" smtClean="0"/>
              <a:t>За чуткость, </a:t>
            </a:r>
            <a:r>
              <a:rPr lang="ru-RU" sz="4400" dirty="0" err="1" smtClean="0"/>
              <a:t>нежность,доброту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Все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цветы </a:t>
            </a:r>
            <a:r>
              <a:rPr lang="ru-RU" dirty="0" smtClean="0">
                <a:solidFill>
                  <a:srgbClr val="FF0000"/>
                </a:solidFill>
              </a:rPr>
              <a:t>мы бросим к вашим ногам…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Admin\Desktop\фото класса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0638" y="1609725"/>
            <a:ext cx="4612123" cy="484663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хотим Узнать кто у нас мисс интуиция.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 Верно ли, что все калории сжигаются, если ужинать пораньше? (Да)</a:t>
            </a:r>
          </a:p>
          <a:p>
            <a:r>
              <a:rPr lang="ru-RU" dirty="0" smtClean="0"/>
              <a:t>2. Верно ли, что губная помада впервые была изобретена для мужчин? (Да)</a:t>
            </a:r>
          </a:p>
          <a:p>
            <a:r>
              <a:rPr lang="ru-RU" dirty="0" smtClean="0"/>
              <a:t>3. Правда ли, что кутюр – это фамилия одного французского модельера? (Нет)</a:t>
            </a:r>
          </a:p>
          <a:p>
            <a:r>
              <a:rPr lang="ru-RU" dirty="0" smtClean="0"/>
              <a:t>4. Верно ли, что в макаронных изделиях и хлебе много жиров и калорий? (Нет)</a:t>
            </a:r>
          </a:p>
          <a:p>
            <a:r>
              <a:rPr lang="ru-RU" dirty="0" smtClean="0"/>
              <a:t>5. Правда ли, что на самокате можно развивать скорость до 18 км</a:t>
            </a:r>
            <a:r>
              <a:rPr lang="en-US" dirty="0" smtClean="0"/>
              <a:t>/</a:t>
            </a:r>
            <a:r>
              <a:rPr lang="ru-RU" dirty="0" smtClean="0"/>
              <a:t>ч? (Да)</a:t>
            </a:r>
          </a:p>
          <a:p>
            <a:r>
              <a:rPr lang="ru-RU" dirty="0" smtClean="0"/>
              <a:t>6. Верно ли, что если спорить с мужем то заболеешь? (Да, это доказали медики)</a:t>
            </a:r>
            <a:endParaRPr lang="ru-RU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5502000"/>
            <a:ext cx="7344816" cy="1167360"/>
          </a:xfrm>
        </p:spPr>
        <p:txBody>
          <a:bodyPr/>
          <a:lstStyle/>
          <a:p>
            <a:r>
              <a:rPr lang="ru-RU" dirty="0" smtClean="0"/>
              <a:t>Наша благодарность несоизмерима…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76456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Admin\Desktop\фото класса\xoroshey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8244408" cy="62373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39000" cy="1143000"/>
          </a:xfrm>
        </p:spPr>
        <p:txBody>
          <a:bodyPr/>
          <a:lstStyle/>
          <a:p>
            <a:r>
              <a:rPr lang="ru-RU" dirty="0" smtClean="0"/>
              <a:t>К сожалению, праздники проходят и вас ждет рабочая неделя…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Desktop\фото класса\8m-0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5400" dirty="0" smtClean="0"/>
              <a:t>Про этот праздник много</a:t>
            </a:r>
          </a:p>
          <a:p>
            <a:pPr>
              <a:buNone/>
            </a:pPr>
            <a:r>
              <a:rPr lang="ru-RU" sz="5400" dirty="0" smtClean="0"/>
              <a:t>Есть стихов,</a:t>
            </a:r>
          </a:p>
          <a:p>
            <a:pPr>
              <a:buNone/>
            </a:pPr>
            <a:r>
              <a:rPr lang="ru-RU" sz="5400" dirty="0" smtClean="0"/>
              <a:t>Но поздравлять с ним , право, не устанем.</a:t>
            </a:r>
          </a:p>
          <a:p>
            <a:pPr>
              <a:buNone/>
            </a:pPr>
            <a:r>
              <a:rPr lang="ru-RU" sz="5400" dirty="0" smtClean="0"/>
              <a:t>Пусть голоса детей, сливаясь в хор,</a:t>
            </a:r>
          </a:p>
          <a:p>
            <a:pPr>
              <a:buNone/>
            </a:pPr>
            <a:r>
              <a:rPr lang="ru-RU" sz="5400" dirty="0" smtClean="0"/>
              <a:t>Поздравят вас, родные </a:t>
            </a:r>
            <a:r>
              <a:rPr lang="ru-RU" sz="5400" dirty="0" smtClean="0"/>
              <a:t>учителя</a:t>
            </a:r>
            <a:r>
              <a:rPr lang="ru-RU" sz="5400" dirty="0" smtClean="0"/>
              <a:t>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Documents and Settings\Admin\My Documents\My Pictures\61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30039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653136"/>
            <a:ext cx="7239000" cy="1143000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692696"/>
            <a:ext cx="7499176" cy="5782424"/>
          </a:xfrm>
        </p:spPr>
        <p:txBody>
          <a:bodyPr/>
          <a:lstStyle/>
          <a:p>
            <a:r>
              <a:rPr lang="ru-RU" dirty="0" smtClean="0"/>
              <a:t>Презентацию подготовил: Шахов Антон, ученик 9 а класса. 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r>
              <a:rPr lang="ru-RU" dirty="0" smtClean="0"/>
              <a:t>Разрешите пожелать Вам:</a:t>
            </a:r>
            <a:endParaRPr lang="ru-RU" dirty="0"/>
          </a:p>
        </p:txBody>
      </p:sp>
      <p:pic>
        <p:nvPicPr>
          <p:cNvPr id="4098" name="Picture 2" descr="C:\Documents and Settings\Admin\Desktop\фото класса\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0638" y="1609725"/>
            <a:ext cx="4612123" cy="4846638"/>
          </a:xfrm>
        </p:spPr>
      </p:pic>
      <p:sp>
        <p:nvSpPr>
          <p:cNvPr id="7" name="Овал 6"/>
          <p:cNvSpPr/>
          <p:nvPr/>
        </p:nvSpPr>
        <p:spPr>
          <a:xfrm>
            <a:off x="827584" y="206084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24328" y="19888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124744"/>
            <a:ext cx="8000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Счастья, мира на года!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Desktop\фото класса\004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С </a:t>
            </a:r>
            <a:r>
              <a:rPr lang="ru-RU" sz="7200" dirty="0" smtClean="0"/>
              <a:t>     праздником</a:t>
            </a:r>
            <a:r>
              <a:rPr lang="ru-RU" sz="7200" dirty="0" smtClean="0"/>
              <a:t>!</a:t>
            </a:r>
            <a:br>
              <a:rPr lang="ru-RU" sz="7200" dirty="0" smtClean="0"/>
            </a:b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92896"/>
            <a:ext cx="7228656" cy="396284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От всей души мы</a:t>
            </a:r>
          </a:p>
          <a:p>
            <a:r>
              <a:rPr lang="ru-RU" sz="5400" dirty="0"/>
              <a:t>ж</a:t>
            </a:r>
            <a:r>
              <a:rPr lang="ru-RU" sz="5400" dirty="0" smtClean="0"/>
              <a:t>елаем счастья,</a:t>
            </a:r>
          </a:p>
          <a:p>
            <a:r>
              <a:rPr lang="ru-RU" sz="5400" dirty="0"/>
              <a:t>з</a:t>
            </a:r>
            <a:r>
              <a:rPr lang="ru-RU" sz="5400" dirty="0" smtClean="0"/>
              <a:t>доровья, успехов</a:t>
            </a:r>
          </a:p>
          <a:p>
            <a:r>
              <a:rPr lang="ru-RU" sz="5400" dirty="0"/>
              <a:t>в</a:t>
            </a:r>
            <a:r>
              <a:rPr lang="ru-RU" sz="5400" dirty="0" smtClean="0"/>
              <a:t> работе.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\My Documents\My Pictures\lori-0000212255-y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3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400" b="1" i="1" dirty="0" smtClean="0"/>
              <a:t>Если вы, </a:t>
            </a:r>
            <a:r>
              <a:rPr lang="ru-RU" sz="4400" b="1" i="1" dirty="0" err="1" smtClean="0"/>
              <a:t>нахмурясь</a:t>
            </a:r>
            <a:r>
              <a:rPr lang="ru-RU" sz="4400" b="1" i="1" dirty="0" smtClean="0"/>
              <a:t>, спорите с делами,</a:t>
            </a:r>
          </a:p>
          <a:p>
            <a:pPr>
              <a:buNone/>
            </a:pPr>
            <a:r>
              <a:rPr lang="ru-RU" sz="4400" b="1" i="1" dirty="0" smtClean="0"/>
              <a:t>Если накопилось много так </a:t>
            </a:r>
            <a:r>
              <a:rPr lang="ru-RU" sz="4400" b="1" i="1" dirty="0" err="1" smtClean="0"/>
              <a:t>проблем,пусть</a:t>
            </a:r>
            <a:r>
              <a:rPr lang="ru-RU" sz="4400" b="1" i="1" dirty="0" smtClean="0"/>
              <a:t> всегда поможет</a:t>
            </a:r>
          </a:p>
          <a:p>
            <a:pPr>
              <a:buNone/>
            </a:pPr>
            <a:r>
              <a:rPr lang="ru-RU" sz="4400" b="1" i="1" dirty="0" smtClean="0"/>
              <a:t>Вам в делах </a:t>
            </a:r>
            <a:r>
              <a:rPr lang="ru-RU" sz="4400" b="1" i="1" dirty="0" err="1" smtClean="0"/>
              <a:t>домашних,взрослый</a:t>
            </a:r>
            <a:r>
              <a:rPr lang="ru-RU" sz="4400" b="1" i="1" dirty="0" smtClean="0"/>
              <a:t> или еще юный, в общем ,</a:t>
            </a:r>
          </a:p>
          <a:p>
            <a:pPr>
              <a:buNone/>
            </a:pPr>
            <a:r>
              <a:rPr lang="ru-RU" sz="6600" dirty="0" smtClean="0"/>
              <a:t>ДЖЕНТЛЬМЕН 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My Documents\My Pictures\flower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3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2708920"/>
            <a:ext cx="6192688" cy="4149080"/>
          </a:xfrm>
        </p:spPr>
        <p:txBody>
          <a:bodyPr>
            <a:normAutofit fontScale="85000" lnSpcReduction="10000"/>
          </a:bodyPr>
          <a:lstStyle/>
          <a:p>
            <a:r>
              <a:rPr lang="ru-RU" sz="4800" dirty="0" smtClean="0"/>
              <a:t>В этот </a:t>
            </a:r>
            <a:r>
              <a:rPr lang="ru-RU" sz="4800" dirty="0" err="1" smtClean="0"/>
              <a:t>радостный,желанный</a:t>
            </a:r>
            <a:endParaRPr lang="ru-RU" sz="4800" dirty="0" smtClean="0"/>
          </a:p>
          <a:p>
            <a:r>
              <a:rPr lang="ru-RU" sz="4800" dirty="0" smtClean="0"/>
              <a:t>День весенний, долгожданный принесем Вам от души</a:t>
            </a:r>
          </a:p>
          <a:p>
            <a:r>
              <a:rPr lang="ru-RU" sz="4800" dirty="0" smtClean="0"/>
              <a:t>Поздравленья и цветы</a:t>
            </a:r>
            <a:r>
              <a:rPr lang="ru-RU" sz="4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lang="ru-RU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женщине сегодня</a:t>
            </a:r>
            <a:br>
              <a:rPr lang="ru-RU" dirty="0" smtClean="0"/>
            </a:br>
            <a:r>
              <a:rPr lang="ru-RU" dirty="0" smtClean="0"/>
              <a:t>пожелать?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347864" y="1196752"/>
            <a:ext cx="4176464" cy="460851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Пусть будет пробуждением души</a:t>
            </a:r>
          </a:p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Хмельное воскресение природы ,</a:t>
            </a:r>
          </a:p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Чтоб были вы всегда так хороши,</a:t>
            </a:r>
          </a:p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Как нежное сиянье небосвода.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22" name="Picture 2" descr="C:\Documents and Settings\Admin\Desktop\фото класса\flying_girl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2911735" cy="4371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Desktop\фото класса\lUdachnogo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003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Desktop\фото класса\0083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0039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217</TotalTime>
  <Words>419</Words>
  <Application>Microsoft Office PowerPoint</Application>
  <PresentationFormat>Экран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8 марта.</vt:lpstr>
      <vt:lpstr>Слайд 2</vt:lpstr>
      <vt:lpstr>Разрешите пожелать Вам:</vt:lpstr>
      <vt:lpstr>С      праздником! </vt:lpstr>
      <vt:lpstr>Слайд 5</vt:lpstr>
      <vt:lpstr>Слайд 6</vt:lpstr>
      <vt:lpstr>Что женщине сегодня пожелать? </vt:lpstr>
      <vt:lpstr>Слайд 8</vt:lpstr>
      <vt:lpstr>Слайд 9</vt:lpstr>
      <vt:lpstr>Слайд 10</vt:lpstr>
      <vt:lpstr>Поклон вам, женщины России, </vt:lpstr>
      <vt:lpstr>Слайд 12</vt:lpstr>
      <vt:lpstr>Слайд 13</vt:lpstr>
      <vt:lpstr>Слайд 14</vt:lpstr>
      <vt:lpstr>Слайд 15</vt:lpstr>
      <vt:lpstr>Все цветы мы бросим к вашим ногам…</vt:lpstr>
      <vt:lpstr>Мы хотим Узнать кто у нас мисс интуиция.</vt:lpstr>
      <vt:lpstr>Наша благодарность несоизмерима…</vt:lpstr>
      <vt:lpstr>К сожалению, праздники проходят и вас ждет рабочая неделя…</vt:lpstr>
      <vt:lpstr>Спасибо за Внимание.</vt:lpstr>
    </vt:vector>
  </TitlesOfParts>
  <Company>PROF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26</cp:revision>
  <dcterms:created xsi:type="dcterms:W3CDTF">2011-03-02T19:29:06Z</dcterms:created>
  <dcterms:modified xsi:type="dcterms:W3CDTF">2011-03-04T14:14:56Z</dcterms:modified>
</cp:coreProperties>
</file>