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64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00"/>
    <a:srgbClr val="008000"/>
    <a:srgbClr val="60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83930-69A8-4634-8CF0-2877A74BE8BE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24A28-8705-41A2-B38E-17BDFB86F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1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7830-B838-4C2F-9D79-5A11BFE33813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C63D-3568-4822-B4A7-D604BD0C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7830-B838-4C2F-9D79-5A11BFE33813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C63D-3568-4822-B4A7-D604BD0C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6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7830-B838-4C2F-9D79-5A11BFE33813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C63D-3568-4822-B4A7-D604BD0C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4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7830-B838-4C2F-9D79-5A11BFE33813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C63D-3568-4822-B4A7-D604BD0C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0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7830-B838-4C2F-9D79-5A11BFE33813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C63D-3568-4822-B4A7-D604BD0C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4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7830-B838-4C2F-9D79-5A11BFE33813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C63D-3568-4822-B4A7-D604BD0C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2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7830-B838-4C2F-9D79-5A11BFE33813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C63D-3568-4822-B4A7-D604BD0C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4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7830-B838-4C2F-9D79-5A11BFE33813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C63D-3568-4822-B4A7-D604BD0C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6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7830-B838-4C2F-9D79-5A11BFE33813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C63D-3568-4822-B4A7-D604BD0C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6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7830-B838-4C2F-9D79-5A11BFE33813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C63D-3568-4822-B4A7-D604BD0C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7830-B838-4C2F-9D79-5A11BFE33813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C63D-3568-4822-B4A7-D604BD0C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9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E11F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7830-B838-4C2F-9D79-5A11BFE33813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C63D-3568-4822-B4A7-D604BD0C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4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300" y="326832"/>
            <a:ext cx="582685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русского языка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класс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" y="3466153"/>
            <a:ext cx="33242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79" y="98702"/>
            <a:ext cx="2411404" cy="29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50330" y="3877365"/>
            <a:ext cx="38220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Закрепление.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732453">
            <a:off x="3617442" y="4903784"/>
            <a:ext cx="1819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Ча</a:t>
            </a:r>
            <a:r>
              <a:rPr lang="ru-RU" sz="4800" b="1" dirty="0" smtClean="0"/>
              <a:t>-ща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01895" y="5147315"/>
            <a:ext cx="151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Чу-</a:t>
            </a:r>
            <a:r>
              <a:rPr lang="ru-RU" sz="4000" b="1" dirty="0" err="1" smtClean="0"/>
              <a:t>щу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 rot="19983268">
            <a:off x="7275249" y="5676086"/>
            <a:ext cx="1766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Жи</a:t>
            </a:r>
            <a:r>
              <a:rPr lang="ru-RU" sz="4000" b="1" dirty="0" smtClean="0"/>
              <a:t>-</a:t>
            </a:r>
            <a:r>
              <a:rPr lang="ru-RU" sz="3600" dirty="0" smtClean="0"/>
              <a:t> </a:t>
            </a:r>
            <a:r>
              <a:rPr lang="ru-RU" sz="3600" b="1" dirty="0" smtClean="0"/>
              <a:t>ши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675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39118"/>
            <a:ext cx="8117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Вставь пропущенные буквы.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910" y="1628800"/>
            <a:ext cx="1095684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МАШ..  НА                     ОБЕЩ.. НИЕ                           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МОЧ..ЛКА                     Ч..ДИЩЕ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Ч..БЧИК                         СОВЕЩ..НИЕ</a:t>
            </a:r>
          </a:p>
          <a:p>
            <a:endParaRPr lang="ru-RU" sz="4000" b="1" dirty="0"/>
          </a:p>
          <a:p>
            <a:r>
              <a:rPr lang="ru-RU" sz="4000" b="1" dirty="0" smtClean="0"/>
              <a:t>Ж..ЛИЩЕ                       ТРЕЩ..Т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1628800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855" y="2780928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005064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469" y="5229200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166828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4637" y="2852936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8218" y="4005064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6317" y="522920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694" y="1070114"/>
            <a:ext cx="1660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 ВАРИАНТ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5724" y="1070115"/>
            <a:ext cx="1660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 ВАРИАНТ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Мо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471_boat_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2636838"/>
            <a:ext cx="36496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008_small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00" y="2060575"/>
            <a:ext cx="22320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KA4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11874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008_small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7100" y="5013325"/>
            <a:ext cx="2016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471_boat_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4005263"/>
            <a:ext cx="2606675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OBL-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3375"/>
            <a:ext cx="16160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OBL-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OBL-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9072">
            <a:off x="3132138" y="1916113"/>
            <a:ext cx="16160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Чайк278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6898 C 0.02725 0.11968 0.05364 0.19051 0.15191 0.18935 C 0.29305 0.18935 0.30434 -0.04745 0.47396 -0.04815 C 0.62656 -0.04815 0.54496 0.1588 0.69184 0.15787 C 0.84444 0.15787 0.76284 0.00787 0.92673 0.00787 C 1.07361 0.00787 0.99201 0.10926 1.12291 0.10926 C 1.24896 0.10926 1.18368 0.03171 1.29826 0.03171 C 1.36354 0.03171 1.36823 0.05278 1.37413 0.06898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1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0.03449 C -0.09496 0.10509 -0.12448 0.20393 -0.23698 0.20255 C -0.39809 0.20255 -0.41024 -0.12824 -0.60295 -0.1294 C -0.77604 -0.1294 -0.68385 0.15972 -0.85017 0.15856 C -1.02465 0.15856 -0.9309 -0.05093 -1.11701 -0.05093 C -1.28385 -0.05093 -1.19167 0.09051 -1.33976 0.09051 C -1.48333 0.09051 -1.40851 -0.01759 -1.53924 -0.01759 C -1.61337 -0.01759 -1.61875 0.0118 -1.62483 0.03449 " pathEditMode="relative" rAng="0" ptsTypes="ffffffff">
                                      <p:cBhvr>
                                        <p:cTn id="12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188" y="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C -0.01805 0.0662 -0.0375 0.16343 0.00955 0.19236 C 0.07691 0.23565 0.18941 -0.05949 0.27014 -0.00903 C 0.34254 0.03727 0.2099 0.27292 0.27969 0.31667 C 0.35243 0.36319 0.38142 0.14954 0.4592 0.19907 C 0.52882 0.24375 0.4441 0.34676 0.50573 0.38634 C 0.56563 0.42477 0.56997 0.30741 0.62413 0.34213 C 0.65538 0.36204 0.64774 0.38982 0.64323 0.41227 " pathEditMode="relative" rAng="1544826" ptsTypes="ffffffff">
                                      <p:cBhvr>
                                        <p:cTn id="35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66" y="2088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-0.00324 C -0.03056 0.04004 0.0144 0.09537 0.12083 0.05 C 0.27291 -0.01389 0.23211 -0.24468 0.41579 -0.32176 C 0.58142 -0.39098 0.53854 -0.15625 0.69791 -0.22361 C 0.86319 -0.29283 0.74114 -0.39885 0.91822 -0.47292 C 1.0776 -0.53936 1.01232 -0.40602 1.15312 -0.46505 C 1.28993 -0.52176 1.20173 -0.56621 1.32638 -0.61829 C 1.3967 -0.64769 1.40677 -0.62963 1.41701 -0.61736 " pathEditMode="relative" rAng="-1040845" ptsTypes="ffffffff">
                                      <p:cBhvr>
                                        <p:cTn id="40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28" y="-3046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-0.01233 0.01319 -0.03559 0.03125 -0.11163 0.00787 C -0.21892 -0.025 -0.21371 -0.10602 -0.34305 -0.14561 C -0.4592 -0.18195 -0.4092 -0.09422 -0.52031 -0.12848 C -0.63733 -0.16389 -0.56597 -0.19537 -0.69097 -0.23311 C -0.80208 -0.26713 -0.74653 -0.21436 -0.84514 -0.24491 C -0.94149 -0.27408 -0.88733 -0.28473 -0.97483 -0.31135 C -1.02448 -0.32732 -1.02899 -0.32061 -1.0342 -0.31644 " pathEditMode="relative" rAng="779908" ptsTypes="ffffffff">
                                      <p:cBhvr>
                                        <p:cTn id="45" dur="5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19" y="-1581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5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45024"/>
            <a:ext cx="3546556" cy="29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136282"/>
            <a:ext cx="2609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Кто это?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210753"/>
            <a:ext cx="58390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Сидит на суку, тараторит.</a:t>
            </a:r>
          </a:p>
          <a:p>
            <a:r>
              <a:rPr lang="ru-RU" sz="3600" b="1" dirty="0" smtClean="0"/>
              <a:t> Со всеми птицами спорит.</a:t>
            </a:r>
          </a:p>
          <a:p>
            <a:r>
              <a:rPr lang="ru-RU" sz="3600" b="1" dirty="0" smtClean="0"/>
              <a:t> Все ей вокруг интересно,</a:t>
            </a:r>
          </a:p>
          <a:p>
            <a:r>
              <a:rPr lang="ru-RU" sz="3600" b="1" dirty="0" smtClean="0"/>
              <a:t> Всем эта птица известна.</a:t>
            </a:r>
          </a:p>
          <a:p>
            <a:r>
              <a:rPr lang="ru-RU" sz="3600" b="1" dirty="0" smtClean="0"/>
              <a:t> Помнишь: где была?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         -</a:t>
            </a:r>
            <a:r>
              <a:rPr lang="ru-RU" sz="3600" b="1" dirty="0" err="1" smtClean="0"/>
              <a:t>Далеко.Кто</a:t>
            </a:r>
            <a:r>
              <a:rPr lang="ru-RU" sz="3600" b="1" dirty="0" smtClean="0"/>
              <a:t> это?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797152"/>
            <a:ext cx="32159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</a:t>
            </a:r>
            <a:r>
              <a:rPr lang="ru-RU" sz="6600" b="1" u="sng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>
                <a:solidFill>
                  <a:srgbClr val="FF0000"/>
                </a:solidFill>
              </a:rPr>
              <a:t>РОКА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3433671" cy="228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58929" y="4452781"/>
            <a:ext cx="38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556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185" y="171872"/>
            <a:ext cx="9197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Составь предложения из слов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268760"/>
            <a:ext cx="6920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1.</a:t>
            </a:r>
            <a:r>
              <a:rPr lang="ru-RU" sz="4800" dirty="0" smtClean="0">
                <a:solidFill>
                  <a:srgbClr val="0070C0"/>
                </a:solidFill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</a:rPr>
              <a:t>Живут ,в, сороки, рощах</a:t>
            </a:r>
            <a:r>
              <a:rPr lang="ru-RU" sz="4800" dirty="0" smtClean="0">
                <a:solidFill>
                  <a:srgbClr val="0070C0"/>
                </a:solidFill>
              </a:rPr>
              <a:t>.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937320"/>
            <a:ext cx="7013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solidFill>
                  <a:srgbClr val="7030A0"/>
                </a:solidFill>
              </a:rPr>
              <a:t>1. Сороки живут в рощах.</a:t>
            </a:r>
            <a:endParaRPr lang="ru-RU" sz="4800" b="1" u="sng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2733255"/>
            <a:ext cx="9537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2.Эти, имеют , яркую, птицы, окраску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234" y="3429000"/>
            <a:ext cx="8931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solidFill>
                  <a:srgbClr val="7030A0"/>
                </a:solidFill>
              </a:rPr>
              <a:t>2.Эти птицы имеют  яркую окраску.</a:t>
            </a:r>
            <a:endParaRPr lang="ru-RU" sz="4400" b="1" u="sng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55" y="4248858"/>
            <a:ext cx="922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3.Остаются, сороки, часто, зимовать.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396" y="5035823"/>
            <a:ext cx="8752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solidFill>
                  <a:srgbClr val="7030A0"/>
                </a:solidFill>
              </a:rPr>
              <a:t>3.Часто сороки остаются зимовать.</a:t>
            </a:r>
            <a:endParaRPr lang="ru-RU" sz="4400" b="1" u="sng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99" y="924068"/>
            <a:ext cx="1181850" cy="156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5"/>
            <a:ext cx="5607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Картинный диктант.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8" y="1178963"/>
            <a:ext cx="3018631" cy="205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2203641" cy="220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25" y="1066654"/>
            <a:ext cx="1728192" cy="271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18" y="447953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64321"/>
            <a:ext cx="2367265" cy="151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238559"/>
            <a:ext cx="2053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D60093"/>
                </a:solidFill>
              </a:rPr>
              <a:t>М</a:t>
            </a:r>
            <a:r>
              <a:rPr lang="ru-RU" sz="4400" b="1" u="sng" dirty="0" smtClean="0">
                <a:solidFill>
                  <a:srgbClr val="D60093"/>
                </a:solidFill>
              </a:rPr>
              <a:t>о</a:t>
            </a:r>
            <a:r>
              <a:rPr lang="ru-RU" sz="4400" b="1" dirty="0" smtClean="0">
                <a:solidFill>
                  <a:srgbClr val="D60093"/>
                </a:solidFill>
              </a:rPr>
              <a:t>сква</a:t>
            </a:r>
            <a:endParaRPr lang="ru-RU" sz="4400" b="1" dirty="0">
              <a:solidFill>
                <a:srgbClr val="D6009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0175" y="1641024"/>
            <a:ext cx="1600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D60093"/>
                </a:solidFill>
              </a:rPr>
              <a:t>Яг</a:t>
            </a:r>
            <a:r>
              <a:rPr lang="ru-RU" sz="4400" b="1" u="sng" dirty="0" smtClean="0">
                <a:solidFill>
                  <a:srgbClr val="D60093"/>
                </a:solidFill>
              </a:rPr>
              <a:t>о</a:t>
            </a:r>
            <a:r>
              <a:rPr lang="ru-RU" sz="4400" b="1" dirty="0" smtClean="0">
                <a:solidFill>
                  <a:srgbClr val="D60093"/>
                </a:solidFill>
              </a:rPr>
              <a:t>да</a:t>
            </a:r>
            <a:endParaRPr lang="ru-RU" sz="4400" b="1" dirty="0">
              <a:solidFill>
                <a:srgbClr val="D6009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3931132"/>
            <a:ext cx="2708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D60093"/>
                </a:solidFill>
              </a:rPr>
              <a:t>К</a:t>
            </a:r>
            <a:r>
              <a:rPr lang="ru-RU" sz="4400" b="1" u="sng" dirty="0" smtClean="0">
                <a:solidFill>
                  <a:srgbClr val="D60093"/>
                </a:solidFill>
              </a:rPr>
              <a:t>а</a:t>
            </a:r>
            <a:r>
              <a:rPr lang="ru-RU" sz="4400" b="1" dirty="0" smtClean="0">
                <a:solidFill>
                  <a:srgbClr val="D60093"/>
                </a:solidFill>
              </a:rPr>
              <a:t>р</a:t>
            </a:r>
            <a:r>
              <a:rPr lang="ru-RU" sz="4400" b="1" u="sng" dirty="0" smtClean="0">
                <a:solidFill>
                  <a:srgbClr val="D60093"/>
                </a:solidFill>
              </a:rPr>
              <a:t>а</a:t>
            </a:r>
            <a:r>
              <a:rPr lang="ru-RU" sz="4400" b="1" dirty="0" smtClean="0">
                <a:solidFill>
                  <a:srgbClr val="D60093"/>
                </a:solidFill>
              </a:rPr>
              <a:t>ндаш</a:t>
            </a:r>
            <a:endParaRPr lang="ru-RU" sz="4400" b="1" dirty="0">
              <a:solidFill>
                <a:srgbClr val="D600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95" y="5877271"/>
            <a:ext cx="2270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D60093"/>
                </a:solidFill>
              </a:rPr>
              <a:t>Р</a:t>
            </a:r>
            <a:r>
              <a:rPr lang="ru-RU" sz="4400" b="1" u="sng" dirty="0" smtClean="0">
                <a:solidFill>
                  <a:srgbClr val="D60093"/>
                </a:solidFill>
              </a:rPr>
              <a:t>а</a:t>
            </a:r>
            <a:r>
              <a:rPr lang="ru-RU" sz="4400" b="1" dirty="0" smtClean="0">
                <a:solidFill>
                  <a:srgbClr val="D60093"/>
                </a:solidFill>
              </a:rPr>
              <a:t>боч</a:t>
            </a:r>
            <a:r>
              <a:rPr lang="ru-RU" sz="4400" b="1" u="sng" dirty="0" smtClean="0">
                <a:solidFill>
                  <a:srgbClr val="D60093"/>
                </a:solidFill>
              </a:rPr>
              <a:t>ий</a:t>
            </a:r>
            <a:endParaRPr lang="ru-RU" sz="4400" b="1" u="sng" dirty="0">
              <a:solidFill>
                <a:srgbClr val="D6009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3172" y="5732996"/>
            <a:ext cx="1942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D60093"/>
                </a:solidFill>
              </a:rPr>
              <a:t>С</a:t>
            </a:r>
            <a:r>
              <a:rPr lang="ru-RU" sz="4400" b="1" u="sng" dirty="0" smtClean="0">
                <a:solidFill>
                  <a:srgbClr val="D60093"/>
                </a:solidFill>
              </a:rPr>
              <a:t>о</a:t>
            </a:r>
            <a:r>
              <a:rPr lang="ru-RU" sz="4400" b="1" dirty="0" smtClean="0">
                <a:solidFill>
                  <a:srgbClr val="D60093"/>
                </a:solidFill>
              </a:rPr>
              <a:t>рока</a:t>
            </a:r>
            <a:endParaRPr lang="ru-RU" sz="44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8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51991"/>
            <a:ext cx="5450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Домашнее задание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64770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b="1" dirty="0" smtClean="0"/>
              <a:t>Учить словарные слова.</a:t>
            </a:r>
          </a:p>
          <a:p>
            <a:pPr marL="342900" indent="-342900">
              <a:buAutoNum type="arabicPeriod"/>
            </a:pPr>
            <a:r>
              <a:rPr lang="ru-RU" sz="4000" b="1" dirty="0"/>
              <a:t> </a:t>
            </a:r>
            <a:r>
              <a:rPr lang="ru-RU" sz="4000" b="1" dirty="0" smtClean="0"/>
              <a:t>С. 46, упр. № 81.</a:t>
            </a:r>
          </a:p>
          <a:p>
            <a:pPr marL="342900" indent="-342900">
              <a:buAutoNum type="arabicPeriod"/>
            </a:pPr>
            <a:r>
              <a:rPr lang="ru-RU" sz="4000" b="1" dirty="0"/>
              <a:t> </a:t>
            </a:r>
            <a:r>
              <a:rPr lang="ru-RU" sz="4000" b="1" dirty="0" smtClean="0"/>
              <a:t>Чистописание, урок 22-23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3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797028">
            <a:off x="1474729" y="2549697"/>
            <a:ext cx="62460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МОЛОДЦЫ!!!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0411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2257714" cy="20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0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173</Words>
  <Application>Microsoft Office PowerPoint</Application>
  <PresentationFormat>Экран (4:3)</PresentationFormat>
  <Paragraphs>52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СемейкА</dc:creator>
  <cp:lastModifiedBy>СемейкА</cp:lastModifiedBy>
  <cp:revision>19</cp:revision>
  <dcterms:created xsi:type="dcterms:W3CDTF">2011-10-20T14:17:03Z</dcterms:created>
  <dcterms:modified xsi:type="dcterms:W3CDTF">2011-10-20T17:37:53Z</dcterms:modified>
</cp:coreProperties>
</file>