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2" r:id="rId3"/>
    <p:sldId id="259" r:id="rId4"/>
    <p:sldId id="289" r:id="rId5"/>
    <p:sldId id="264" r:id="rId6"/>
    <p:sldId id="290" r:id="rId7"/>
    <p:sldId id="265" r:id="rId8"/>
    <p:sldId id="266" r:id="rId9"/>
    <p:sldId id="263" r:id="rId10"/>
    <p:sldId id="288" r:id="rId11"/>
    <p:sldId id="269" r:id="rId12"/>
    <p:sldId id="272" r:id="rId13"/>
    <p:sldId id="287" r:id="rId14"/>
    <p:sldId id="273" r:id="rId15"/>
    <p:sldId id="285" r:id="rId16"/>
    <p:sldId id="274" r:id="rId17"/>
    <p:sldId id="275" r:id="rId18"/>
    <p:sldId id="277" r:id="rId19"/>
    <p:sldId id="286" r:id="rId20"/>
    <p:sldId id="279" r:id="rId21"/>
    <p:sldId id="284" r:id="rId22"/>
    <p:sldId id="281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DC516-D8F5-471F-837B-163E6020E075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67F72-9B11-4B98-A639-CB5A830971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67F72-9B11-4B98-A639-CB5A8309713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fotki.yandex.ru/users/annaze63/view/239731?page=0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g1.liveinternet.ru/images/attach/c/1/57/118/57118831_1241798500_romashkovaja_poljanka.jpg" TargetMode="External"/><Relationship Id="rId5" Type="http://schemas.openxmlformats.org/officeDocument/2006/relationships/hyperlink" Target="http://img0.liveinternet.ru/images/attach/c/2/64/175/64175672_1284820789_11.png" TargetMode="External"/><Relationship Id="rId10" Type="http://schemas.openxmlformats.org/officeDocument/2006/relationships/slide" Target="slide2.xml"/><Relationship Id="rId4" Type="http://schemas.openxmlformats.org/officeDocument/2006/relationships/hyperlink" Target="http://fotki.yandex.ru/users/annaze63/view/239732/?page=0" TargetMode="Externa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1000100" y="1785926"/>
            <a:ext cx="6929486" cy="221457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Безударные</a:t>
            </a:r>
          </a:p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гласные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36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2852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-357214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786446" y="642918"/>
            <a:ext cx="2041525" cy="1751013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928926" y="4214818"/>
            <a:ext cx="3500462" cy="1643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Составила </a:t>
            </a:r>
          </a:p>
          <a:p>
            <a:pPr algn="ctr"/>
            <a:r>
              <a:rPr lang="ru-RU" dirty="0" smtClean="0"/>
              <a:t>учитель начальных классов</a:t>
            </a:r>
          </a:p>
          <a:p>
            <a:pPr algn="ctr"/>
            <a:r>
              <a:rPr lang="ru-RU" dirty="0" smtClean="0"/>
              <a:t>МБОУ «</a:t>
            </a:r>
            <a:r>
              <a:rPr lang="ru-RU" dirty="0" err="1" smtClean="0"/>
              <a:t>Мамыковская</a:t>
            </a:r>
            <a:r>
              <a:rPr lang="ru-RU" dirty="0" smtClean="0"/>
              <a:t> СОШ»</a:t>
            </a:r>
          </a:p>
          <a:p>
            <a:pPr algn="ctr"/>
            <a:r>
              <a:rPr lang="ru-RU" dirty="0" err="1" smtClean="0"/>
              <a:t>Нурлатского</a:t>
            </a:r>
            <a:r>
              <a:rPr lang="ru-RU" dirty="0" smtClean="0"/>
              <a:t> района РТ</a:t>
            </a:r>
          </a:p>
          <a:p>
            <a:pPr algn="ctr"/>
            <a:r>
              <a:rPr lang="ru-RU" dirty="0" smtClean="0"/>
              <a:t>Яковлева Т.Г.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кл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новый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3786190"/>
            <a:ext cx="538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1714488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2214554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928926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6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24" grpId="0" animBg="1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дл   на   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00496" y="1714488"/>
            <a:ext cx="8707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2214554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4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30" grpId="0" animBg="1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гн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здо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3786190"/>
            <a:ext cx="538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868" y="1643050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2214554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643306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30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24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57290" y="2214554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   </a:t>
            </a:r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грать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71868" y="1714488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2285992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4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142852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30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цв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тной</a:t>
            </a:r>
            <a:endParaRPr lang="ru-RU" sz="9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3786190"/>
            <a:ext cx="538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57554" y="1714488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28992" y="2214554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428992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30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24" grpId="0" animBg="1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429132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143372" y="514351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3429000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57290" y="2214554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бина</a:t>
            </a:r>
            <a:endParaRPr lang="ru-RU" sz="9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000364" y="1785926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71802" y="2285992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143240" y="1928802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071810"/>
            <a:ext cx="1463664" cy="1449115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6072198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5929322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6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357554" y="357166"/>
            <a:ext cx="2255839" cy="1965327"/>
          </a:xfrm>
          <a:prstGeom prst="rect">
            <a:avLst/>
          </a:prstGeom>
          <a:noFill/>
        </p:spPr>
      </p:pic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785918" y="3571876"/>
            <a:ext cx="1500198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3" grpId="0" animBg="1"/>
      <p:bldP spid="34" grpId="0" animBg="1"/>
      <p:bldP spid="35" grpId="0"/>
      <p:bldP spid="39" grpId="0"/>
      <p:bldP spid="40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довый</a:t>
            </a:r>
            <a:endParaRPr lang="ru-RU" sz="9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3786190"/>
            <a:ext cx="538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1714488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2285992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786050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34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143240" y="285728"/>
            <a:ext cx="2255839" cy="1965327"/>
          </a:xfrm>
          <a:prstGeom prst="rect">
            <a:avLst/>
          </a:prstGeom>
          <a:noFill/>
        </p:spPr>
      </p:pic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24" grpId="0" animBg="1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пч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линый</a:t>
            </a:r>
            <a:endParaRPr lang="ru-RU" sz="9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29058" y="3786190"/>
            <a:ext cx="5383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86050" y="1714488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2214554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000364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34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143240" y="285728"/>
            <a:ext cx="2255839" cy="1965327"/>
          </a:xfrm>
          <a:prstGeom prst="rect">
            <a:avLst/>
          </a:prstGeom>
          <a:noFill/>
        </p:spPr>
      </p:pic>
      <p:sp>
        <p:nvSpPr>
          <p:cNvPr id="36" name="Управляющая кнопка: далее 35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24" grpId="0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57290" y="2214554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ства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1785926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2285992"/>
            <a:ext cx="785818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86116" y="1928802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4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143240" y="428604"/>
            <a:ext cx="2255839" cy="1965327"/>
          </a:xfrm>
          <a:prstGeom prst="rect">
            <a:avLst/>
          </a:prstGeom>
          <a:noFill/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30" grpId="0" animBg="1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429132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428728" y="2285992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взгл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нул</a:t>
            </a:r>
            <a:endParaRPr lang="ru-RU" sz="9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000496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86248" y="1857364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57686" y="2357430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357686" y="2000240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071810"/>
            <a:ext cx="1463664" cy="1449115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6143636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857884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9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214678" y="428604"/>
            <a:ext cx="2255839" cy="1965327"/>
          </a:xfrm>
          <a:prstGeom prst="rect">
            <a:avLst/>
          </a:prstGeom>
          <a:noFill/>
        </p:spPr>
      </p:pic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25" grpId="0"/>
      <p:bldP spid="23" grpId="0" animBg="1"/>
      <p:bldP spid="34" grpId="0" animBg="1"/>
      <p:bldP spid="35" grpId="0"/>
      <p:bldP spid="39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85728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714612" y="3286124"/>
            <a:ext cx="3786214" cy="2786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Бабочки принесли Ёжику и Медвежонку слова </a:t>
            </a:r>
            <a:r>
              <a:rPr lang="ru-RU" dirty="0" smtClean="0"/>
              <a:t>с безударной гласной в корне. Помоги выбрать для бабочек ромашки с буквой так, чтобы слово было записано верно.</a:t>
            </a:r>
          </a:p>
          <a:p>
            <a:pPr algn="ctr"/>
            <a:endParaRPr lang="ru-RU" dirty="0" smtClean="0"/>
          </a:p>
          <a:p>
            <a:pPr algn="ctr"/>
            <a:r>
              <a:rPr lang="ru-RU" b="1" i="1" dirty="0" smtClean="0"/>
              <a:t>Здесь поможет нам наука:</a:t>
            </a:r>
          </a:p>
          <a:p>
            <a:pPr algn="ctr"/>
            <a:r>
              <a:rPr lang="ru-RU" b="1" i="1" dirty="0" smtClean="0"/>
              <a:t>Гласный ставь под ударенье,</a:t>
            </a:r>
          </a:p>
          <a:p>
            <a:pPr algn="ctr"/>
            <a:r>
              <a:rPr lang="ru-RU" b="1" i="1" dirty="0" smtClean="0"/>
              <a:t>Чтоб развеять все сомненья!</a:t>
            </a:r>
            <a:endParaRPr lang="ru-RU" b="1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11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1071546"/>
            <a:ext cx="2857520" cy="318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5214942" y="1357298"/>
            <a:ext cx="2041525" cy="2108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4429132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57290" y="2214554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тёрка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1785926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57488" y="2285992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928926" y="1928802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4143372" y="5072074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215074" y="2928934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929322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3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143240" y="357166"/>
            <a:ext cx="2255839" cy="1965327"/>
          </a:xfrm>
          <a:prstGeom prst="rect">
            <a:avLst/>
          </a:prstGeom>
          <a:noFill/>
        </p:spPr>
      </p:pic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34" grpId="0" animBg="1"/>
      <p:bldP spid="35" grpId="0"/>
      <p:bldP spid="39" grpId="0"/>
      <p:bldP spid="22" grpId="0" animBg="1"/>
      <p:bldP spid="26" grpId="0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357290" y="2214554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уш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вать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71868" y="1714488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2285992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86182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4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143240" y="357166"/>
            <a:ext cx="2255839" cy="1965327"/>
          </a:xfrm>
          <a:prstGeom prst="rect">
            <a:avLst/>
          </a:prstGeom>
          <a:noFill/>
        </p:spPr>
      </p:pic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5" grpId="0"/>
      <p:bldP spid="31" grpId="0" animBg="1"/>
      <p:bldP spid="30" grpId="0" animBg="1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429132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428728" y="2285992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  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зание</a:t>
            </a:r>
            <a:endParaRPr lang="ru-RU" sz="9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000496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57488" y="1857364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28926" y="2357430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928926" y="2000240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000372"/>
            <a:ext cx="1463664" cy="1449115"/>
          </a:xfrm>
          <a:prstGeom prst="rect">
            <a:avLst/>
          </a:prstGeom>
          <a:noFill/>
        </p:spPr>
      </p:pic>
      <p:sp>
        <p:nvSpPr>
          <p:cNvPr id="39" name="Прямоугольник 38"/>
          <p:cNvSpPr/>
          <p:nvPr/>
        </p:nvSpPr>
        <p:spPr>
          <a:xfrm>
            <a:off x="6072198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929322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9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3214678" y="500042"/>
            <a:ext cx="2255839" cy="1965327"/>
          </a:xfrm>
          <a:prstGeom prst="rect">
            <a:avLst/>
          </a:prstGeom>
          <a:noFill/>
        </p:spPr>
      </p:pic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омой 30">
            <a:hlinkClick r:id="rId7" action="ppaction://hlinksldjump" highlightClick="1"/>
          </p:cNvPr>
          <p:cNvSpPr/>
          <p:nvPr/>
        </p:nvSpPr>
        <p:spPr>
          <a:xfrm>
            <a:off x="7429520" y="6215082"/>
            <a:ext cx="714380" cy="642918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1" grpId="0"/>
      <p:bldP spid="28" grpId="0" animBg="1"/>
      <p:bldP spid="25" grpId="0"/>
      <p:bldP spid="23" grpId="0" animBg="1"/>
      <p:bldP spid="34" grpId="0" animBg="1"/>
      <p:bldP spid="35" grpId="0"/>
      <p:bldP spid="39" grpId="0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28794" y="917518"/>
            <a:ext cx="500066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err="1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Интернет-источники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fotki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yandex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users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annaze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63/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view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/239731?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page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=0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-бабочка с оранжевыми крыльями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://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fotki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yandex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ru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users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/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annaze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63/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view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/239732/?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page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=0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-бабочка с сиреневыми  крыльями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 smtClean="0">
                <a:hlinkClick r:id="rId5"/>
              </a:rPr>
              <a:t>://img0.liveinternet.ru/images/attach/c/2/64/175/64175672_1284820789_11.png</a:t>
            </a:r>
            <a:r>
              <a:rPr lang="ru-RU" sz="1400" dirty="0" smtClean="0"/>
              <a:t> - бабочка с синими </a:t>
            </a:r>
            <a:r>
              <a:rPr lang="ru-RU" sz="1400" dirty="0" smtClean="0"/>
              <a:t>крыльями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hlinkClick r:id="rId6"/>
              </a:rPr>
              <a:t>http</a:t>
            </a:r>
            <a:r>
              <a:rPr lang="ru-RU" sz="1400" u="sng" dirty="0" smtClean="0">
                <a:hlinkClick r:id="rId6"/>
              </a:rPr>
              <a:t>://img1.liveinternet.ru/images/attach/c/1/57/118/57118831_1241798500_romashkovaja_poljanka.jpg</a:t>
            </a:r>
            <a:r>
              <a:rPr lang="ru-RU" sz="1400" dirty="0" smtClean="0"/>
              <a:t> </a:t>
            </a:r>
            <a:r>
              <a:rPr lang="ru-RU" sz="1400" dirty="0" smtClean="0"/>
              <a:t> -  </a:t>
            </a:r>
            <a:r>
              <a:rPr lang="ru-RU" sz="1400" dirty="0" smtClean="0"/>
              <a:t>ромашковая полянка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76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C:\Users\Костя\Desktop\64175672_1284820789_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571868" y="4000504"/>
            <a:ext cx="2255839" cy="1965327"/>
          </a:xfrm>
          <a:prstGeom prst="rect">
            <a:avLst/>
          </a:prstGeom>
          <a:noFill/>
        </p:spPr>
      </p:pic>
      <p:pic>
        <p:nvPicPr>
          <p:cNvPr id="19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14942" y="0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домой 19">
            <a:hlinkClick r:id="rId10" action="ppaction://hlinksldjump" highlightClick="1"/>
          </p:cNvPr>
          <p:cNvSpPr/>
          <p:nvPr/>
        </p:nvSpPr>
        <p:spPr>
          <a:xfrm>
            <a:off x="8358214" y="6215082"/>
            <a:ext cx="785786" cy="642918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1463664" cy="1449115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357290" y="2357430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1857364"/>
            <a:ext cx="53578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  </a:t>
            </a:r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ренье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214546" y="3357562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2857496"/>
            <a:ext cx="8467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57187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14612" y="1857364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6050" y="2428868"/>
            <a:ext cx="642942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786050" y="2071678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5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142852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4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1463664" cy="1449115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357290" y="2357430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1857364"/>
            <a:ext cx="53578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ляна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214546" y="3357562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2857496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2285992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3071810"/>
            <a:ext cx="1285884" cy="1357322"/>
          </a:xfrm>
          <a:prstGeom prst="ellipse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1857364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2428868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071802" y="2000240"/>
            <a:ext cx="57150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6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142852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1463664" cy="1449115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357290" y="2357430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1857364"/>
            <a:ext cx="53578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   </a:t>
            </a:r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чели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214546" y="3357562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2857496"/>
            <a:ext cx="8467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57187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71802" y="1857364"/>
            <a:ext cx="78581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43240" y="2428868"/>
            <a:ext cx="642942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14678" y="2000240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6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142852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4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1463664" cy="1449115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357290" y="2357430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1857364"/>
            <a:ext cx="53578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дник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214546" y="3357562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2857496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2285992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3071810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1857364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2428868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071802" y="2000240"/>
            <a:ext cx="57150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30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42852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1463664" cy="1449115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357290" y="2357430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1857364"/>
            <a:ext cx="53578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пов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214546" y="3357562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2857496"/>
            <a:ext cx="8467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57187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314324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1857364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2428868"/>
            <a:ext cx="642942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86314" y="2071678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pic>
        <p:nvPicPr>
          <p:cNvPr id="26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142852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4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429132"/>
            <a:ext cx="1463664" cy="1449115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357290" y="2357430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1857364"/>
            <a:ext cx="535785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</a:t>
            </a:r>
            <a:r>
              <a:rPr lang="ru-RU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брота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000372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214546" y="3357562"/>
            <a:ext cx="7922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2857496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2285992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2000232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929322" y="3071810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488" y="1857364"/>
            <a:ext cx="85725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2428868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000364" y="2000240"/>
            <a:ext cx="57150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571876"/>
            <a:ext cx="1463664" cy="1449115"/>
          </a:xfrm>
          <a:prstGeom prst="rect">
            <a:avLst/>
          </a:prstGeom>
          <a:noFill/>
        </p:spPr>
      </p:pic>
      <p:pic>
        <p:nvPicPr>
          <p:cNvPr id="30" name="Picture 5" descr="C:\Users\Костя\Desktop\2 четверть\шаблоны\бабочки\бабочка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86116" y="142852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Д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8" grpId="0" animBg="1"/>
      <p:bldP spid="29" grpId="0" animBg="1"/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остя\Pictures\РОМАШКОВАЯ ПОЛЯ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3571876"/>
            <a:ext cx="1463664" cy="1449115"/>
          </a:xfrm>
          <a:prstGeom prst="rect">
            <a:avLst/>
          </a:prstGeom>
          <a:noFill/>
        </p:spPr>
      </p:pic>
      <p:pic>
        <p:nvPicPr>
          <p:cNvPr id="12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4929198"/>
            <a:ext cx="1463664" cy="1449115"/>
          </a:xfrm>
          <a:prstGeom prst="rect">
            <a:avLst/>
          </a:prstGeom>
          <a:noFill/>
        </p:spPr>
      </p:pic>
      <p:pic>
        <p:nvPicPr>
          <p:cNvPr id="1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1463664" cy="1449115"/>
          </a:xfrm>
          <a:prstGeom prst="rect">
            <a:avLst/>
          </a:prstGeom>
          <a:noFill/>
        </p:spPr>
      </p:pic>
      <p:pic>
        <p:nvPicPr>
          <p:cNvPr id="17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5214950"/>
            <a:ext cx="1463664" cy="1449115"/>
          </a:xfrm>
          <a:prstGeom prst="rect">
            <a:avLst/>
          </a:prstGeom>
          <a:noFill/>
        </p:spPr>
      </p:pic>
      <p:pic>
        <p:nvPicPr>
          <p:cNvPr id="20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071810"/>
            <a:ext cx="1463664" cy="1449115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2198516" y="3357562"/>
            <a:ext cx="8242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2857496"/>
            <a:ext cx="8692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6248" y="2143116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928794" y="3643314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57884" y="3214686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 descr="C:\Users\Костя\Desktop\2 четверть\шаблоны\бабочки\бабочка 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0"/>
            <a:ext cx="266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4214810" y="5000636"/>
            <a:ext cx="7986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5286388"/>
            <a:ext cx="1285884" cy="135732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85852" y="2143116"/>
            <a:ext cx="6143668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</a:t>
            </a:r>
            <a:r>
              <a:rPr lang="ru-RU" sz="9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бной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1802" y="1785926"/>
            <a:ext cx="8707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43240" y="2285992"/>
            <a:ext cx="714380" cy="785818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14678" y="1857364"/>
            <a:ext cx="53838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4" name="Picture 2" descr="C:\Users\Костя\Pictures\1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571876"/>
            <a:ext cx="1463664" cy="1449115"/>
          </a:xfrm>
          <a:prstGeom prst="rect">
            <a:avLst/>
          </a:prstGeom>
          <a:noFill/>
        </p:spPr>
      </p:pic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143868" y="6357934"/>
            <a:ext cx="1000132" cy="500066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НЕТ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1" grpId="1"/>
      <p:bldP spid="22" grpId="0"/>
      <p:bldP spid="28" grpId="0" animBg="1"/>
      <p:bldP spid="29" grpId="0" animBg="1"/>
      <p:bldP spid="25" grpId="0"/>
      <p:bldP spid="31" grpId="0" animBg="1"/>
      <p:bldP spid="30" grpId="0" animBg="1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277</Words>
  <Application>Microsoft Office PowerPoint</Application>
  <PresentationFormat>Экран (4:3)</PresentationFormat>
  <Paragraphs>170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Татьяна </cp:lastModifiedBy>
  <cp:revision>39</cp:revision>
  <dcterms:created xsi:type="dcterms:W3CDTF">2011-12-14T18:40:24Z</dcterms:created>
  <dcterms:modified xsi:type="dcterms:W3CDTF">2011-12-15T21:10:46Z</dcterms:modified>
</cp:coreProperties>
</file>