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6" r:id="rId9"/>
    <p:sldId id="265" r:id="rId10"/>
    <p:sldId id="268" r:id="rId11"/>
    <p:sldId id="269" r:id="rId12"/>
    <p:sldId id="270" r:id="rId13"/>
    <p:sldId id="271" r:id="rId14"/>
    <p:sldId id="272" r:id="rId15"/>
    <p:sldId id="273" r:id="rId16"/>
    <p:sldId id="267" r:id="rId17"/>
    <p:sldId id="27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70CF9-A708-422B-87F8-0AB5D6F29A43}" type="datetimeFigureOut">
              <a:rPr lang="ru-RU" smtClean="0"/>
              <a:pPr/>
              <a:t>15.11.2012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75667-9F52-4146-B3C8-736AC2EE31C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DEC23D6-9DC3-4ED8-80B0-7F45428314C7}" type="slidenum">
              <a:rPr lang="ru-RU" smtClean="0"/>
              <a:pPr/>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pPr lvl="0"/>
            <a:endParaRPr lang="ru-RU"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D2004E5-59D4-40EA-8C4E-625061BB521F}"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4F7BCD-5CDF-4976-884C-525FC545778B}" type="datetimeFigureOut">
              <a:rPr lang="ru-RU" smtClean="0"/>
              <a:pPr/>
              <a:t>15.11.2012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3104FA-C41C-4E86-8C23-51CB4C34A50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F7BCD-5CDF-4976-884C-525FC545778B}" type="datetimeFigureOut">
              <a:rPr lang="ru-RU" smtClean="0"/>
              <a:pPr/>
              <a:t>15.11.2012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104FA-C41C-4E86-8C23-51CB4C34A50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250825" y="765175"/>
            <a:ext cx="8569325" cy="5832475"/>
          </a:xfrm>
          <a:prstGeom prst="rect">
            <a:avLst/>
          </a:prstGeom>
          <a:gradFill rotWithShape="1">
            <a:gsLst>
              <a:gs pos="0">
                <a:schemeClr val="bg1"/>
              </a:gs>
              <a:gs pos="100000">
                <a:schemeClr val="accent1"/>
              </a:gs>
            </a:gsLst>
            <a:lin ang="2700000" scaled="1"/>
          </a:gradFill>
          <a:ln w="38100" cmpd="dbl">
            <a:solidFill>
              <a:schemeClr val="tx1"/>
            </a:solidFill>
            <a:miter lim="800000"/>
            <a:headEnd/>
            <a:tailEnd/>
          </a:ln>
          <a:effectLst>
            <a:outerShdw dist="107763" dir="18900000" algn="ctr" rotWithShape="0">
              <a:schemeClr val="bg2">
                <a:alpha val="50000"/>
              </a:schemeClr>
            </a:outerShdw>
          </a:effectLst>
        </p:spPr>
        <p:txBody>
          <a:bodyPr wrap="none" anchor="ctr"/>
          <a:lstStyle/>
          <a:p>
            <a:pPr>
              <a:defRPr/>
            </a:pPr>
            <a:endParaRPr lang="ru-RU">
              <a:solidFill>
                <a:srgbClr val="FFFF00"/>
              </a:solidFill>
            </a:endParaRPr>
          </a:p>
        </p:txBody>
      </p:sp>
      <p:pic>
        <p:nvPicPr>
          <p:cNvPr id="3075" name="Picture 26" descr="Копия (5) img149"/>
          <p:cNvPicPr>
            <a:picLocks noChangeAspect="1" noChangeArrowheads="1"/>
          </p:cNvPicPr>
          <p:nvPr/>
        </p:nvPicPr>
        <p:blipFill>
          <a:blip r:embed="rId2"/>
          <a:srcRect/>
          <a:stretch>
            <a:fillRect/>
          </a:stretch>
        </p:blipFill>
        <p:spPr bwMode="auto">
          <a:xfrm>
            <a:off x="468313" y="981075"/>
            <a:ext cx="4419600" cy="5400675"/>
          </a:xfrm>
          <a:prstGeom prst="rect">
            <a:avLst/>
          </a:prstGeom>
          <a:noFill/>
          <a:ln w="57150" cmpd="thinThick">
            <a:solidFill>
              <a:srgbClr val="000000"/>
            </a:solidFill>
            <a:miter lim="800000"/>
            <a:headEnd/>
            <a:tailEnd/>
          </a:ln>
        </p:spPr>
      </p:pic>
      <p:sp>
        <p:nvSpPr>
          <p:cNvPr id="3076" name="WordArt 29"/>
          <p:cNvSpPr>
            <a:spLocks noChangeArrowheads="1" noChangeShapeType="1" noTextEdit="1"/>
          </p:cNvSpPr>
          <p:nvPr/>
        </p:nvSpPr>
        <p:spPr bwMode="auto">
          <a:xfrm>
            <a:off x="4500563" y="2205038"/>
            <a:ext cx="4175125" cy="2881312"/>
          </a:xfrm>
          <a:prstGeom prst="rect">
            <a:avLst/>
          </a:prstGeom>
        </p:spPr>
        <p:txBody>
          <a:bodyPr wrap="none" fromWordArt="1">
            <a:prstTxWarp prst="textPlain">
              <a:avLst>
                <a:gd name="adj" fmla="val 50000"/>
              </a:avLst>
            </a:prstTxWarp>
          </a:bodyPr>
          <a:lstStyle/>
          <a:p>
            <a:pPr algn="ctr"/>
            <a:r>
              <a:rPr lang="ru-RU" sz="3600" b="1" i="1" kern="10" dirty="0" smtClean="0">
                <a:ln w="19050">
                  <a:solidFill>
                    <a:srgbClr val="000000"/>
                  </a:solidFill>
                  <a:round/>
                  <a:headEnd/>
                  <a:tailEnd/>
                </a:ln>
                <a:solidFill>
                  <a:srgbClr val="3333CC"/>
                </a:solidFill>
                <a:effectLst>
                  <a:outerShdw dist="107763" dir="18900000" algn="ctr" rotWithShape="0">
                    <a:srgbClr val="FFFFFF"/>
                  </a:outerShdw>
                </a:effectLst>
                <a:latin typeface="Times New Roman"/>
                <a:cs typeface="Times New Roman"/>
              </a:rPr>
              <a:t> </a:t>
            </a:r>
            <a:r>
              <a:rPr lang="ru-RU" sz="3600" b="1" i="1" kern="10" smtClean="0">
                <a:ln w="19050">
                  <a:solidFill>
                    <a:srgbClr val="000000"/>
                  </a:solidFill>
                  <a:round/>
                  <a:headEnd/>
                  <a:tailEnd/>
                </a:ln>
                <a:solidFill>
                  <a:srgbClr val="3333CC"/>
                </a:solidFill>
                <a:effectLst>
                  <a:outerShdw dist="107763" dir="18900000" algn="ctr" rotWithShape="0">
                    <a:srgbClr val="FFFFFF"/>
                  </a:outerShdw>
                </a:effectLst>
                <a:latin typeface="Times New Roman"/>
                <a:cs typeface="Times New Roman"/>
              </a:rPr>
              <a:t>Проверь себя</a:t>
            </a:r>
            <a:endParaRPr lang="ru-RU" sz="3600" b="1" i="1" kern="10" dirty="0" smtClean="0">
              <a:ln w="19050">
                <a:solidFill>
                  <a:srgbClr val="000000"/>
                </a:solidFill>
                <a:round/>
                <a:headEnd/>
                <a:tailEnd/>
              </a:ln>
              <a:solidFill>
                <a:srgbClr val="3333CC"/>
              </a:solidFill>
              <a:effectLst>
                <a:outerShdw dist="107763" dir="18900000" algn="ctr" rotWithShape="0">
                  <a:srgbClr val="FFFFFF"/>
                </a:outerShdw>
              </a:effectLst>
              <a:latin typeface="Times New Roman"/>
              <a:cs typeface="Times New Roman"/>
            </a:endParaRPr>
          </a:p>
          <a:p>
            <a:pPr algn="ctr"/>
            <a:r>
              <a:rPr lang="ru-RU" sz="3600" b="1" i="1" kern="10" dirty="0">
                <a:ln w="19050">
                  <a:solidFill>
                    <a:srgbClr val="000000"/>
                  </a:solidFill>
                  <a:round/>
                  <a:headEnd/>
                  <a:tailEnd/>
                </a:ln>
                <a:solidFill>
                  <a:srgbClr val="3333CC"/>
                </a:solidFill>
                <a:effectLst>
                  <a:outerShdw dist="107763" dir="18900000" algn="ctr" rotWithShape="0">
                    <a:srgbClr val="FFFFFF"/>
                  </a:outerShdw>
                </a:effectLst>
                <a:latin typeface="Times New Roman"/>
                <a:cs typeface="Times New Roman"/>
              </a:rPr>
              <a:t>6</a:t>
            </a:r>
            <a:r>
              <a:rPr lang="ru-RU" sz="3600" b="1" i="1" kern="10" dirty="0" smtClean="0">
                <a:ln w="19050">
                  <a:solidFill>
                    <a:srgbClr val="000000"/>
                  </a:solidFill>
                  <a:round/>
                  <a:headEnd/>
                  <a:tailEnd/>
                </a:ln>
                <a:solidFill>
                  <a:srgbClr val="3333CC"/>
                </a:solidFill>
                <a:effectLst>
                  <a:outerShdw dist="107763" dir="18900000" algn="ctr" rotWithShape="0">
                    <a:srgbClr val="FFFFFF"/>
                  </a:outerShdw>
                </a:effectLst>
                <a:latin typeface="Times New Roman"/>
                <a:cs typeface="Times New Roman"/>
              </a:rPr>
              <a:t> класс</a:t>
            </a:r>
            <a:endParaRPr lang="ru-RU" sz="3600" b="1" i="1" kern="10" dirty="0">
              <a:ln w="19050">
                <a:solidFill>
                  <a:srgbClr val="000000"/>
                </a:solidFill>
                <a:round/>
                <a:headEnd/>
                <a:tailEnd/>
              </a:ln>
              <a:solidFill>
                <a:srgbClr val="3333CC"/>
              </a:solidFill>
              <a:effectLst>
                <a:outerShdw dist="107763" dir="18900000" algn="ctr" rotWithShape="0">
                  <a:srgbClr val="FFFFFF"/>
                </a:outerShdw>
              </a:effectLst>
              <a:latin typeface="Times New Roman"/>
              <a:cs typeface="Times New Roman"/>
            </a:endParaRPr>
          </a:p>
        </p:txBody>
      </p:sp>
      <p:sp>
        <p:nvSpPr>
          <p:cNvPr id="3077" name="WordArt 30"/>
          <p:cNvSpPr>
            <a:spLocks noChangeArrowheads="1" noChangeShapeType="1" noTextEdit="1"/>
          </p:cNvSpPr>
          <p:nvPr/>
        </p:nvSpPr>
        <p:spPr bwMode="auto">
          <a:xfrm>
            <a:off x="5364163" y="5661025"/>
            <a:ext cx="2682875" cy="236538"/>
          </a:xfrm>
          <a:prstGeom prst="rect">
            <a:avLst/>
          </a:prstGeom>
        </p:spPr>
        <p:txBody>
          <a:bodyPr wrap="none" fromWordArt="1">
            <a:prstTxWarp prst="textPlain">
              <a:avLst>
                <a:gd name="adj" fmla="val 50000"/>
              </a:avLst>
            </a:prstTxWarp>
          </a:bodyPr>
          <a:lstStyle/>
          <a:p>
            <a:pPr algn="ctr"/>
            <a:r>
              <a:rPr lang="ru-RU" sz="3600" b="1" kern="10">
                <a:ln w="9525">
                  <a:solidFill>
                    <a:srgbClr val="000000"/>
                  </a:solidFill>
                  <a:round/>
                  <a:headEnd/>
                  <a:tailEnd/>
                </a:ln>
                <a:solidFill>
                  <a:srgbClr val="3333CC"/>
                </a:solidFill>
                <a:effectLst>
                  <a:outerShdw dist="45791" dir="19578596" algn="ctr" rotWithShape="0">
                    <a:srgbClr val="FFFFFF"/>
                  </a:outerShdw>
                </a:effectLst>
                <a:latin typeface="Times New Roman"/>
                <a:cs typeface="Times New Roman"/>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01122" cy="6369072"/>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3600" b="1" i="1" dirty="0" smtClean="0">
                <a:solidFill>
                  <a:srgbClr val="C00000"/>
                </a:solidFill>
              </a:rPr>
              <a:t>В каких словах пишется а?</a:t>
            </a:r>
            <a:r>
              <a:rPr lang="ru-RU" sz="3600" b="1" dirty="0" smtClean="0">
                <a:solidFill>
                  <a:srgbClr val="000099"/>
                </a:solidFill>
                <a:latin typeface="Comic Sans MS" pitchFamily="66" charset="0"/>
              </a:rPr>
              <a:t> </a:t>
            </a:r>
            <a:br>
              <a:rPr lang="ru-RU" sz="3600" b="1" dirty="0" smtClean="0">
                <a:solidFill>
                  <a:srgbClr val="000099"/>
                </a:solidFill>
                <a:latin typeface="Comic Sans MS" pitchFamily="66" charset="0"/>
              </a:rPr>
            </a:br>
            <a:r>
              <a:rPr lang="ru-RU" sz="3100" b="1" i="1" dirty="0" err="1" smtClean="0">
                <a:solidFill>
                  <a:srgbClr val="000099"/>
                </a:solidFill>
                <a:latin typeface="Comic Sans MS" pitchFamily="66" charset="0"/>
              </a:rPr>
              <a:t>Выл.жить,предпол.гать</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подр.стать</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дор.сти</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зар.сли</a:t>
            </a:r>
            <a:r>
              <a:rPr lang="ru-RU" sz="3100" b="1" i="1" dirty="0" smtClean="0">
                <a:solidFill>
                  <a:srgbClr val="7030A0"/>
                </a:solidFill>
                <a:latin typeface="Comic Sans MS" pitchFamily="66" charset="0"/>
              </a:rPr>
              <a:t>, </a:t>
            </a:r>
            <a:r>
              <a:rPr lang="ru-RU" sz="3100" b="1" i="1" dirty="0" err="1" smtClean="0">
                <a:solidFill>
                  <a:srgbClr val="000099"/>
                </a:solidFill>
                <a:latin typeface="Comic Sans MS" pitchFamily="66" charset="0"/>
              </a:rPr>
              <a:t>прор.сти</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вр.сти</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р.сла</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подр.сли</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Р.стов,отр.сль</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р.стки</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вр.сли</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пол.жишь</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сл.жение</a:t>
            </a:r>
            <a:r>
              <a:rPr lang="ru-RU" sz="3100" b="1" i="1" dirty="0" smtClean="0">
                <a:solidFill>
                  <a:srgbClr val="000099"/>
                </a:solidFill>
                <a:latin typeface="Comic Sans MS" pitchFamily="66" charset="0"/>
              </a:rPr>
              <a:t>, сл.гать, </a:t>
            </a:r>
            <a:r>
              <a:rPr lang="ru-RU" sz="3100" b="1" i="1" dirty="0" err="1" smtClean="0">
                <a:solidFill>
                  <a:srgbClr val="000099"/>
                </a:solidFill>
                <a:latin typeface="Comic Sans MS" pitchFamily="66" charset="0"/>
              </a:rPr>
              <a:t>сл.гаемое</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выр.щенный</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разр.стаются</a:t>
            </a:r>
            <a:r>
              <a:rPr lang="ru-RU" sz="3100" b="1" i="1" dirty="0" smtClean="0">
                <a:solidFill>
                  <a:srgbClr val="000099"/>
                </a:solidFill>
                <a:latin typeface="Comic Sans MS" pitchFamily="66" charset="0"/>
              </a:rPr>
              <a:t>.(10)</a:t>
            </a:r>
            <a:r>
              <a:rPr lang="ru-RU" sz="2400" b="1" dirty="0" smtClean="0">
                <a:solidFill>
                  <a:srgbClr val="000099"/>
                </a:solidFill>
                <a:latin typeface="Comic Sans MS" pitchFamily="66" charset="0"/>
              </a:rPr>
              <a:t/>
            </a:r>
            <a:br>
              <a:rPr lang="ru-RU" sz="2400" b="1" dirty="0" smtClean="0">
                <a:solidFill>
                  <a:srgbClr val="000099"/>
                </a:solidFill>
                <a:latin typeface="Comic Sans MS" pitchFamily="66" charset="0"/>
              </a:rPr>
            </a:br>
            <a:r>
              <a:rPr lang="ru-RU" sz="2400" b="1" dirty="0" smtClean="0">
                <a:solidFill>
                  <a:srgbClr val="000099"/>
                </a:solidFill>
                <a:latin typeface="Comic Sans MS" pitchFamily="66" charset="0"/>
              </a:rPr>
              <a:t> </a:t>
            </a:r>
            <a:r>
              <a:rPr lang="ru-RU" sz="3600" b="1" i="1" dirty="0" smtClean="0">
                <a:solidFill>
                  <a:srgbClr val="C00000"/>
                </a:solidFill>
              </a:rPr>
              <a:t>В каких словах пишется о?</a:t>
            </a:r>
            <a:r>
              <a:rPr lang="ru-RU" sz="2400" b="1" i="1" dirty="0" smtClean="0">
                <a:solidFill>
                  <a:srgbClr val="C00000"/>
                </a:solidFill>
              </a:rPr>
              <a:t/>
            </a:r>
            <a:br>
              <a:rPr lang="ru-RU" sz="2400" b="1" i="1" dirty="0" smtClean="0">
                <a:solidFill>
                  <a:srgbClr val="C00000"/>
                </a:solidFill>
              </a:rPr>
            </a:br>
            <a:r>
              <a:rPr lang="ru-RU" sz="2400" b="1" dirty="0" smtClean="0">
                <a:solidFill>
                  <a:srgbClr val="000099"/>
                </a:solidFill>
                <a:latin typeface="Comic Sans MS" pitchFamily="66" charset="0"/>
              </a:rPr>
              <a:t> </a:t>
            </a:r>
            <a:r>
              <a:rPr lang="ru-RU" sz="3100" b="1" i="1" dirty="0" err="1" smtClean="0">
                <a:solidFill>
                  <a:srgbClr val="000099"/>
                </a:solidFill>
                <a:latin typeface="Comic Sans MS" pitchFamily="66" charset="0"/>
              </a:rPr>
              <a:t>Выр.щен</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р.стут</a:t>
            </a:r>
            <a:r>
              <a:rPr lang="ru-RU" sz="3100" b="1" i="1" dirty="0" smtClean="0">
                <a:solidFill>
                  <a:srgbClr val="000099"/>
                </a:solidFill>
                <a:latin typeface="Comic Sans MS" pitchFamily="66" charset="0"/>
              </a:rPr>
              <a:t>, р.сток, </a:t>
            </a:r>
            <a:r>
              <a:rPr lang="ru-RU" sz="3100" b="1" i="1" dirty="0" err="1" smtClean="0">
                <a:solidFill>
                  <a:srgbClr val="000099"/>
                </a:solidFill>
                <a:latin typeface="Comic Sans MS" pitchFamily="66" charset="0"/>
              </a:rPr>
              <a:t>выр.сли</a:t>
            </a:r>
            <a:r>
              <a:rPr lang="ru-RU" sz="3100" b="1" i="1" dirty="0" smtClean="0">
                <a:solidFill>
                  <a:srgbClr val="000099"/>
                </a:solidFill>
                <a:latin typeface="Comic Sans MS" pitchFamily="66" charset="0"/>
              </a:rPr>
              <a:t>, р.сточек, </a:t>
            </a:r>
            <a:r>
              <a:rPr lang="ru-RU" sz="3100" b="1" i="1" dirty="0" err="1" smtClean="0">
                <a:solidFill>
                  <a:srgbClr val="000099"/>
                </a:solidFill>
                <a:latin typeface="Comic Sans MS" pitchFamily="66" charset="0"/>
              </a:rPr>
              <a:t>прил.гательное</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пол.жительный</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сл.жишь</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разл.гать</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Р.стислав</a:t>
            </a:r>
            <a:r>
              <a:rPr lang="ru-RU" sz="3100" b="1" i="1" dirty="0" smtClean="0">
                <a:solidFill>
                  <a:srgbClr val="000099"/>
                </a:solidFill>
                <a:latin typeface="Comic Sans MS" pitchFamily="66" charset="0"/>
              </a:rPr>
              <a:t>, сл.гаем, </a:t>
            </a:r>
            <a:r>
              <a:rPr lang="ru-RU" sz="3100" b="1" i="1" dirty="0" err="1" smtClean="0">
                <a:solidFill>
                  <a:srgbClr val="000099"/>
                </a:solidFill>
                <a:latin typeface="Comic Sans MS" pitchFamily="66" charset="0"/>
              </a:rPr>
              <a:t>изл.гать</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зал.жить</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зар.стут</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р.стовщик</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сл.гаемое</a:t>
            </a:r>
            <a:r>
              <a:rPr lang="ru-RU" sz="3100" b="1" i="1" dirty="0" smtClean="0">
                <a:solidFill>
                  <a:srgbClr val="000099"/>
                </a:solidFill>
                <a:latin typeface="Comic Sans MS" pitchFamily="66" charset="0"/>
              </a:rPr>
              <a:t>,</a:t>
            </a:r>
            <a:br>
              <a:rPr lang="ru-RU" sz="3100" b="1" i="1" dirty="0" smtClean="0">
                <a:solidFill>
                  <a:srgbClr val="000099"/>
                </a:solidFill>
                <a:latin typeface="Comic Sans MS" pitchFamily="66" charset="0"/>
              </a:rPr>
            </a:br>
            <a:r>
              <a:rPr lang="ru-RU" sz="3100" b="1" i="1" dirty="0" err="1" smtClean="0">
                <a:solidFill>
                  <a:srgbClr val="000099"/>
                </a:solidFill>
                <a:latin typeface="Comic Sans MS" pitchFamily="66" charset="0"/>
              </a:rPr>
              <a:t>изл.гаешь</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зал.жим</a:t>
            </a:r>
            <a:r>
              <a:rPr lang="ru-RU" sz="3100" b="1" i="1" dirty="0" smtClean="0">
                <a:solidFill>
                  <a:srgbClr val="000099"/>
                </a:solidFill>
                <a:latin typeface="Comic Sans MS" pitchFamily="66" charset="0"/>
              </a:rPr>
              <a:t>, </a:t>
            </a:r>
            <a:r>
              <a:rPr lang="ru-RU" sz="3100" b="1" i="1" dirty="0" err="1" smtClean="0">
                <a:solidFill>
                  <a:srgbClr val="000099"/>
                </a:solidFill>
                <a:latin typeface="Comic Sans MS" pitchFamily="66" charset="0"/>
              </a:rPr>
              <a:t>изл.жение</a:t>
            </a:r>
            <a:r>
              <a:rPr lang="ru-RU" sz="3100" b="1" i="1" dirty="0" smtClean="0">
                <a:solidFill>
                  <a:srgbClr val="000099"/>
                </a:solidFill>
                <a:latin typeface="Comic Sans MS" pitchFamily="66" charset="0"/>
              </a:rPr>
              <a:t>.</a:t>
            </a:r>
            <a:r>
              <a:rPr lang="ru-RU" sz="3100" b="1" dirty="0" smtClean="0">
                <a:solidFill>
                  <a:srgbClr val="000099"/>
                </a:solidFill>
                <a:latin typeface="Comic Sans MS" pitchFamily="66" charset="0"/>
              </a:rPr>
              <a:t> </a:t>
            </a:r>
            <a:r>
              <a:rPr lang="ru-RU" sz="3100" b="1" i="1" dirty="0" smtClean="0">
                <a:solidFill>
                  <a:srgbClr val="000099"/>
                </a:solidFill>
                <a:latin typeface="Comic Sans MS" pitchFamily="66" charset="0"/>
              </a:rPr>
              <a:t>(10)  </a:t>
            </a:r>
            <a:r>
              <a:rPr lang="ru-RU" sz="3100" b="1" dirty="0" smtClean="0"/>
              <a:t/>
            </a:r>
            <a:br>
              <a:rPr lang="ru-RU" sz="3100" b="1" dirty="0" smtClean="0"/>
            </a:br>
            <a:r>
              <a:rPr lang="ru-RU" sz="3100" b="1" i="1" dirty="0" smtClean="0">
                <a:latin typeface="Comic Sans MS" pitchFamily="66" charset="0"/>
              </a:rPr>
              <a:t/>
            </a:r>
            <a:br>
              <a:rPr lang="ru-RU" sz="3100" b="1" i="1" dirty="0" smtClean="0">
                <a:latin typeface="Comic Sans MS" pitchFamily="66" charset="0"/>
              </a:rPr>
            </a:br>
            <a:r>
              <a:rPr lang="ru-RU" sz="2400" b="1" dirty="0" smtClean="0"/>
              <a:t/>
            </a:r>
            <a:br>
              <a:rPr lang="ru-RU" sz="2400" b="1" dirty="0" smtClean="0"/>
            </a:b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572272"/>
          </a:xfrm>
          <a:blipFill>
            <a:blip r:embed="rId2"/>
            <a:tile tx="0" ty="0" sx="100000" sy="100000" flip="none" algn="tl"/>
          </a:blipFill>
        </p:spPr>
        <p:txBody>
          <a:bodyPr>
            <a:noAutofit/>
          </a:bodyPr>
          <a:lstStyle/>
          <a:p>
            <a:pPr algn="l"/>
            <a:r>
              <a:rPr lang="ru-RU" sz="2800" b="1" i="1" dirty="0" smtClean="0">
                <a:solidFill>
                  <a:srgbClr val="C00000"/>
                </a:solidFill>
              </a:rPr>
              <a:t/>
            </a:r>
            <a:br>
              <a:rPr lang="ru-RU" sz="2800" b="1" i="1" dirty="0" smtClean="0">
                <a:solidFill>
                  <a:srgbClr val="C00000"/>
                </a:solidFill>
              </a:rPr>
            </a:br>
            <a:r>
              <a:rPr lang="ru-RU" sz="2800" b="1" i="1" dirty="0" smtClean="0">
                <a:solidFill>
                  <a:srgbClr val="C00000"/>
                </a:solidFill>
              </a:rPr>
              <a:t/>
            </a:r>
            <a:br>
              <a:rPr lang="ru-RU" sz="2800" b="1" i="1" dirty="0" smtClean="0">
                <a:solidFill>
                  <a:srgbClr val="C00000"/>
                </a:solidFill>
              </a:rPr>
            </a:br>
            <a:r>
              <a:rPr lang="ru-RU" sz="2800" b="1" i="1" dirty="0" smtClean="0">
                <a:solidFill>
                  <a:srgbClr val="C00000"/>
                </a:solidFill>
              </a:rPr>
              <a:t>В каких словах пишется а?</a:t>
            </a:r>
            <a:r>
              <a:rPr lang="ru-RU" sz="2800" b="1" dirty="0" smtClean="0">
                <a:solidFill>
                  <a:srgbClr val="000099"/>
                </a:solidFill>
                <a:latin typeface="Comic Sans MS" pitchFamily="66" charset="0"/>
              </a:rPr>
              <a:t> </a:t>
            </a:r>
            <a:br>
              <a:rPr lang="ru-RU" sz="2800" b="1" dirty="0" smtClean="0">
                <a:solidFill>
                  <a:srgbClr val="000099"/>
                </a:solidFill>
                <a:latin typeface="Comic Sans MS" pitchFamily="66" charset="0"/>
              </a:rPr>
            </a:br>
            <a:r>
              <a:rPr lang="ru-RU" sz="2800" b="1" i="1" dirty="0" err="1" smtClean="0">
                <a:solidFill>
                  <a:srgbClr val="002060"/>
                </a:solidFill>
                <a:latin typeface="Comic Sans MS" pitchFamily="66" charset="0"/>
              </a:rPr>
              <a:t>Выл.жить,</a:t>
            </a:r>
            <a:r>
              <a:rPr lang="ru-RU" sz="2800" b="1" i="1" dirty="0" err="1" smtClean="0">
                <a:solidFill>
                  <a:srgbClr val="FF0000"/>
                </a:solidFill>
                <a:latin typeface="Comic Sans MS" pitchFamily="66" charset="0"/>
              </a:rPr>
              <a:t>предполагать</a:t>
            </a:r>
            <a:r>
              <a:rPr lang="ru-RU" sz="2800" b="1" i="1" dirty="0" smtClean="0">
                <a:solidFill>
                  <a:srgbClr val="FF0000"/>
                </a:solidFill>
                <a:latin typeface="Comic Sans MS" pitchFamily="66" charset="0"/>
              </a:rPr>
              <a:t>,</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подрастать, </a:t>
            </a:r>
            <a:r>
              <a:rPr lang="ru-RU" sz="2800" b="1" i="1" dirty="0" err="1" smtClean="0">
                <a:solidFill>
                  <a:srgbClr val="FF0000"/>
                </a:solidFill>
                <a:latin typeface="Comic Sans MS" pitchFamily="66" charset="0"/>
              </a:rPr>
              <a:t>дорасти,</a:t>
            </a:r>
            <a:r>
              <a:rPr lang="ru-RU" sz="2800" b="1" i="1" dirty="0" err="1" smtClean="0">
                <a:solidFill>
                  <a:srgbClr val="000099"/>
                </a:solidFill>
                <a:latin typeface="Comic Sans MS" pitchFamily="66" charset="0"/>
              </a:rPr>
              <a:t>зар.сли</a:t>
            </a:r>
            <a:r>
              <a:rPr lang="ru-RU" sz="2800" b="1" i="1" dirty="0" smtClean="0">
                <a:solidFill>
                  <a:srgbClr val="7030A0"/>
                </a:solidFill>
                <a:latin typeface="Comic Sans MS" pitchFamily="66" charset="0"/>
              </a:rPr>
              <a:t>, </a:t>
            </a:r>
            <a:r>
              <a:rPr lang="ru-RU" sz="2800" b="1" i="1" dirty="0" smtClean="0">
                <a:solidFill>
                  <a:srgbClr val="FF0000"/>
                </a:solidFill>
                <a:latin typeface="Comic Sans MS" pitchFamily="66" charset="0"/>
              </a:rPr>
              <a:t>прорасти, врасти, </a:t>
            </a:r>
            <a:r>
              <a:rPr lang="ru-RU" sz="2800" b="1" i="1" dirty="0" err="1" smtClean="0">
                <a:solidFill>
                  <a:srgbClr val="000099"/>
                </a:solidFill>
                <a:latin typeface="Comic Sans MS" pitchFamily="66" charset="0"/>
              </a:rPr>
              <a:t>р.сла</a:t>
            </a:r>
            <a:r>
              <a:rPr lang="ru-RU" sz="2800" b="1" i="1" dirty="0" smtClean="0">
                <a:solidFill>
                  <a:srgbClr val="000099"/>
                </a:solidFill>
                <a:latin typeface="Comic Sans MS" pitchFamily="66" charset="0"/>
              </a:rPr>
              <a:t>, </a:t>
            </a:r>
            <a:r>
              <a:rPr lang="ru-RU" sz="2800" b="1" i="1" dirty="0" err="1" smtClean="0">
                <a:solidFill>
                  <a:srgbClr val="000099"/>
                </a:solidFill>
                <a:latin typeface="Comic Sans MS" pitchFamily="66" charset="0"/>
              </a:rPr>
              <a:t>подр.сли,Р.стов,</a:t>
            </a:r>
            <a:r>
              <a:rPr lang="ru-RU" sz="2800" b="1" i="1" dirty="0" err="1" smtClean="0">
                <a:solidFill>
                  <a:srgbClr val="FF0000"/>
                </a:solidFill>
                <a:latin typeface="Comic Sans MS" pitchFamily="66" charset="0"/>
              </a:rPr>
              <a:t>отрасль</a:t>
            </a:r>
            <a:r>
              <a:rPr lang="ru-RU" sz="2800" b="1" i="1" dirty="0" smtClean="0">
                <a:solidFill>
                  <a:srgbClr val="000099"/>
                </a:solidFill>
                <a:latin typeface="Comic Sans MS" pitchFamily="66" charset="0"/>
              </a:rPr>
              <a:t>, </a:t>
            </a:r>
            <a:r>
              <a:rPr lang="ru-RU" sz="2800" b="1" i="1" dirty="0" err="1" smtClean="0">
                <a:solidFill>
                  <a:srgbClr val="000099"/>
                </a:solidFill>
                <a:latin typeface="Comic Sans MS" pitchFamily="66" charset="0"/>
              </a:rPr>
              <a:t>р.стки</a:t>
            </a:r>
            <a:r>
              <a:rPr lang="ru-RU" sz="2800" b="1" i="1" dirty="0" smtClean="0">
                <a:solidFill>
                  <a:srgbClr val="000099"/>
                </a:solidFill>
                <a:latin typeface="Comic Sans MS" pitchFamily="66" charset="0"/>
              </a:rPr>
              <a:t>, </a:t>
            </a:r>
            <a:r>
              <a:rPr lang="ru-RU" sz="2800" b="1" i="1" dirty="0" err="1" smtClean="0">
                <a:solidFill>
                  <a:srgbClr val="000099"/>
                </a:solidFill>
                <a:latin typeface="Comic Sans MS" pitchFamily="66" charset="0"/>
              </a:rPr>
              <a:t>вр.сли</a:t>
            </a:r>
            <a:r>
              <a:rPr lang="ru-RU" sz="2800" b="1" i="1" dirty="0" smtClean="0">
                <a:solidFill>
                  <a:srgbClr val="000099"/>
                </a:solidFill>
                <a:latin typeface="Comic Sans MS" pitchFamily="66" charset="0"/>
              </a:rPr>
              <a:t>, </a:t>
            </a:r>
            <a:r>
              <a:rPr lang="ru-RU" sz="2800" b="1" i="1" dirty="0" err="1" smtClean="0">
                <a:solidFill>
                  <a:srgbClr val="000099"/>
                </a:solidFill>
                <a:latin typeface="Comic Sans MS" pitchFamily="66" charset="0"/>
              </a:rPr>
              <a:t>пол.жишь,сл.жение</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слагать, слагаемое, </a:t>
            </a:r>
            <a:r>
              <a:rPr lang="ru-RU" sz="2800" b="1" i="1" dirty="0" err="1" smtClean="0">
                <a:solidFill>
                  <a:srgbClr val="FF0000"/>
                </a:solidFill>
                <a:latin typeface="Comic Sans MS" pitchFamily="66" charset="0"/>
              </a:rPr>
              <a:t>выращенный</a:t>
            </a:r>
            <a:r>
              <a:rPr lang="ru-RU" sz="2800" b="1" i="1" dirty="0" err="1" smtClean="0">
                <a:solidFill>
                  <a:srgbClr val="000099"/>
                </a:solidFill>
                <a:latin typeface="Comic Sans MS" pitchFamily="66" charset="0"/>
              </a:rPr>
              <a:t>,</a:t>
            </a:r>
            <a:r>
              <a:rPr lang="ru-RU" sz="2800" b="1" i="1" dirty="0" err="1" smtClean="0">
                <a:solidFill>
                  <a:srgbClr val="FF0000"/>
                </a:solidFill>
                <a:latin typeface="Comic Sans MS" pitchFamily="66" charset="0"/>
              </a:rPr>
              <a:t>разрастаются</a:t>
            </a:r>
            <a:r>
              <a:rPr lang="ru-RU" sz="2800" b="1" i="1" dirty="0" smtClean="0">
                <a:solidFill>
                  <a:srgbClr val="FF0000"/>
                </a:solidFill>
                <a:latin typeface="Comic Sans MS" pitchFamily="66" charset="0"/>
              </a:rPr>
              <a:t>.</a:t>
            </a:r>
            <a:r>
              <a:rPr lang="ru-RU" sz="2800" b="1" i="1" dirty="0" smtClean="0">
                <a:solidFill>
                  <a:srgbClr val="000099"/>
                </a:solidFill>
                <a:latin typeface="Comic Sans MS" pitchFamily="66" charset="0"/>
              </a:rPr>
              <a:t>(10)</a:t>
            </a:r>
            <a:r>
              <a:rPr lang="ru-RU" sz="2800" b="1" dirty="0" smtClean="0">
                <a:solidFill>
                  <a:srgbClr val="000099"/>
                </a:solidFill>
                <a:latin typeface="Comic Sans MS" pitchFamily="66" charset="0"/>
              </a:rPr>
              <a:t/>
            </a:r>
            <a:br>
              <a:rPr lang="ru-RU" sz="2800" b="1" dirty="0" smtClean="0">
                <a:solidFill>
                  <a:srgbClr val="000099"/>
                </a:solidFill>
                <a:latin typeface="Comic Sans MS" pitchFamily="66" charset="0"/>
              </a:rPr>
            </a:br>
            <a:r>
              <a:rPr lang="ru-RU" sz="2800" b="1" dirty="0" smtClean="0">
                <a:solidFill>
                  <a:srgbClr val="000099"/>
                </a:solidFill>
                <a:latin typeface="Comic Sans MS" pitchFamily="66" charset="0"/>
              </a:rPr>
              <a:t> </a:t>
            </a:r>
            <a:br>
              <a:rPr lang="ru-RU" sz="2800" b="1" dirty="0" smtClean="0">
                <a:solidFill>
                  <a:srgbClr val="000099"/>
                </a:solidFill>
                <a:latin typeface="Comic Sans MS" pitchFamily="66" charset="0"/>
              </a:rPr>
            </a:br>
            <a:r>
              <a:rPr lang="ru-RU" sz="2800" b="1" i="1" dirty="0" smtClean="0">
                <a:solidFill>
                  <a:srgbClr val="C00000"/>
                </a:solidFill>
              </a:rPr>
              <a:t>В каких словах пишется о?</a:t>
            </a:r>
            <a:br>
              <a:rPr lang="ru-RU" sz="2800" b="1" i="1" dirty="0" smtClean="0">
                <a:solidFill>
                  <a:srgbClr val="C00000"/>
                </a:solidFill>
              </a:rPr>
            </a:br>
            <a:r>
              <a:rPr lang="ru-RU" sz="2800" b="1" dirty="0" smtClean="0">
                <a:solidFill>
                  <a:srgbClr val="000099"/>
                </a:solidFill>
                <a:latin typeface="Comic Sans MS" pitchFamily="66" charset="0"/>
              </a:rPr>
              <a:t> </a:t>
            </a:r>
            <a:r>
              <a:rPr lang="ru-RU" sz="2800" b="1" i="1" dirty="0" err="1" smtClean="0">
                <a:solidFill>
                  <a:srgbClr val="000099"/>
                </a:solidFill>
                <a:latin typeface="Comic Sans MS" pitchFamily="66" charset="0"/>
              </a:rPr>
              <a:t>Выр.щен</a:t>
            </a:r>
            <a:r>
              <a:rPr lang="ru-RU" sz="2800" b="1" i="1" dirty="0" smtClean="0">
                <a:solidFill>
                  <a:srgbClr val="000099"/>
                </a:solidFill>
                <a:latin typeface="Comic Sans MS" pitchFamily="66" charset="0"/>
              </a:rPr>
              <a:t>, </a:t>
            </a:r>
            <a:r>
              <a:rPr lang="ru-RU" sz="2800" b="1" i="1" dirty="0" err="1" smtClean="0">
                <a:solidFill>
                  <a:srgbClr val="000099"/>
                </a:solidFill>
                <a:latin typeface="Comic Sans MS" pitchFamily="66" charset="0"/>
              </a:rPr>
              <a:t>р.стут</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росток, выросли, росточек, </a:t>
            </a:r>
            <a:r>
              <a:rPr lang="ru-RU" sz="2800" b="1" i="1" dirty="0" err="1" smtClean="0">
                <a:solidFill>
                  <a:srgbClr val="000099"/>
                </a:solidFill>
                <a:latin typeface="Comic Sans MS" pitchFamily="66" charset="0"/>
              </a:rPr>
              <a:t>прил.гательное</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положительный, </a:t>
            </a:r>
            <a:r>
              <a:rPr lang="ru-RU" sz="2800" b="1" i="1" dirty="0" err="1" smtClean="0">
                <a:solidFill>
                  <a:srgbClr val="FF0000"/>
                </a:solidFill>
                <a:latin typeface="Comic Sans MS" pitchFamily="66" charset="0"/>
              </a:rPr>
              <a:t>сложишь</a:t>
            </a:r>
            <a:r>
              <a:rPr lang="ru-RU" sz="2800" b="1" i="1" dirty="0" err="1" smtClean="0">
                <a:solidFill>
                  <a:srgbClr val="000099"/>
                </a:solidFill>
                <a:latin typeface="Comic Sans MS" pitchFamily="66" charset="0"/>
              </a:rPr>
              <a:t>,разл.гать</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Ростислав,</a:t>
            </a:r>
            <a:r>
              <a:rPr lang="ru-RU" sz="2800" b="1" i="1" dirty="0" smtClean="0">
                <a:solidFill>
                  <a:srgbClr val="000099"/>
                </a:solidFill>
                <a:latin typeface="Comic Sans MS" pitchFamily="66" charset="0"/>
              </a:rPr>
              <a:t> сл.гаем, </a:t>
            </a:r>
            <a:r>
              <a:rPr lang="ru-RU" sz="2800" b="1" i="1" dirty="0" err="1" smtClean="0">
                <a:solidFill>
                  <a:srgbClr val="000099"/>
                </a:solidFill>
                <a:latin typeface="Comic Sans MS" pitchFamily="66" charset="0"/>
              </a:rPr>
              <a:t>изл.гать,</a:t>
            </a:r>
            <a:r>
              <a:rPr lang="ru-RU" sz="2800" b="1" i="1" dirty="0" err="1" smtClean="0">
                <a:solidFill>
                  <a:srgbClr val="FF0000"/>
                </a:solidFill>
                <a:latin typeface="Comic Sans MS" pitchFamily="66" charset="0"/>
              </a:rPr>
              <a:t>заложить</a:t>
            </a:r>
            <a:r>
              <a:rPr lang="ru-RU" sz="2800" b="1" i="1" dirty="0" smtClean="0">
                <a:solidFill>
                  <a:srgbClr val="FF0000"/>
                </a:solidFill>
                <a:latin typeface="Comic Sans MS" pitchFamily="66" charset="0"/>
              </a:rPr>
              <a:t>,</a:t>
            </a:r>
            <a:r>
              <a:rPr lang="ru-RU" sz="2800" b="1" i="1" dirty="0" smtClean="0">
                <a:solidFill>
                  <a:srgbClr val="000099"/>
                </a:solidFill>
                <a:latin typeface="Comic Sans MS" pitchFamily="66" charset="0"/>
              </a:rPr>
              <a:t> </a:t>
            </a:r>
            <a:r>
              <a:rPr lang="ru-RU" sz="2800" b="1" i="1" dirty="0" err="1" smtClean="0">
                <a:solidFill>
                  <a:srgbClr val="000099"/>
                </a:solidFill>
                <a:latin typeface="Comic Sans MS" pitchFamily="66" charset="0"/>
              </a:rPr>
              <a:t>зар.стут</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ростовщик, </a:t>
            </a:r>
            <a:r>
              <a:rPr lang="ru-RU" sz="2800" b="1" i="1" dirty="0" err="1" smtClean="0">
                <a:solidFill>
                  <a:srgbClr val="000099"/>
                </a:solidFill>
                <a:latin typeface="Comic Sans MS" pitchFamily="66" charset="0"/>
              </a:rPr>
              <a:t>сл.гаемое,изл.гаешь</a:t>
            </a:r>
            <a:r>
              <a:rPr lang="ru-RU" sz="2800" b="1" i="1" dirty="0" smtClean="0">
                <a:solidFill>
                  <a:srgbClr val="000099"/>
                </a:solidFill>
                <a:latin typeface="Comic Sans MS" pitchFamily="66" charset="0"/>
              </a:rPr>
              <a:t>, </a:t>
            </a:r>
            <a:r>
              <a:rPr lang="ru-RU" sz="2800" b="1" i="1" dirty="0" smtClean="0">
                <a:solidFill>
                  <a:srgbClr val="FF0000"/>
                </a:solidFill>
                <a:latin typeface="Comic Sans MS" pitchFamily="66" charset="0"/>
              </a:rPr>
              <a:t>заложим, изложение</a:t>
            </a:r>
            <a:r>
              <a:rPr lang="ru-RU" sz="2800" b="1" i="1" dirty="0" smtClean="0">
                <a:solidFill>
                  <a:srgbClr val="000099"/>
                </a:solidFill>
                <a:latin typeface="Comic Sans MS" pitchFamily="66" charset="0"/>
              </a:rPr>
              <a:t>.</a:t>
            </a:r>
            <a:r>
              <a:rPr lang="ru-RU" sz="2800" b="1" dirty="0" smtClean="0">
                <a:solidFill>
                  <a:srgbClr val="000099"/>
                </a:solidFill>
                <a:latin typeface="Comic Sans MS" pitchFamily="66" charset="0"/>
              </a:rPr>
              <a:t> </a:t>
            </a:r>
            <a:r>
              <a:rPr lang="ru-RU" sz="2800" b="1" i="1" dirty="0" smtClean="0">
                <a:solidFill>
                  <a:srgbClr val="000099"/>
                </a:solidFill>
                <a:latin typeface="Comic Sans MS" pitchFamily="66" charset="0"/>
              </a:rPr>
              <a:t>(10)  </a:t>
            </a:r>
            <a:r>
              <a:rPr lang="ru-RU" sz="2800" b="1" dirty="0" smtClean="0"/>
              <a:t/>
            </a:r>
            <a:br>
              <a:rPr lang="ru-RU" sz="2800" b="1" dirty="0" smtClean="0"/>
            </a:br>
            <a:r>
              <a:rPr lang="ru-RU" sz="2800" b="1" i="1" dirty="0" smtClean="0">
                <a:latin typeface="Comic Sans MS" pitchFamily="66" charset="0"/>
              </a:rPr>
              <a:t/>
            </a:r>
            <a:br>
              <a:rPr lang="ru-RU" sz="2800" b="1" i="1" dirty="0" smtClean="0">
                <a:latin typeface="Comic Sans MS" pitchFamily="66" charset="0"/>
              </a:rPr>
            </a:br>
            <a:r>
              <a:rPr lang="ru-RU" sz="2800" b="1" dirty="0" smtClean="0"/>
              <a:t/>
            </a:r>
            <a:br>
              <a:rPr lang="ru-RU" sz="2800" b="1" dirty="0" smtClean="0"/>
            </a:b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ru-RU" sz="1200" b="1" dirty="0" smtClean="0"/>
              <a:t/>
            </a:r>
            <a:br>
              <a:rPr lang="ru-RU" sz="1200" b="1" dirty="0" smtClean="0"/>
            </a:br>
            <a:r>
              <a:rPr lang="ru-RU" sz="3200" b="1" i="1" dirty="0" smtClean="0">
                <a:solidFill>
                  <a:srgbClr val="C00000"/>
                </a:solidFill>
              </a:rPr>
              <a:t> В каких словах пишется и? </a:t>
            </a:r>
            <a:r>
              <a:rPr lang="ru-RU" sz="2400" b="1" i="1" dirty="0" smtClean="0">
                <a:solidFill>
                  <a:srgbClr val="C00000"/>
                </a:solidFill>
              </a:rPr>
              <a:t/>
            </a:r>
            <a:br>
              <a:rPr lang="ru-RU" sz="2400" b="1" i="1" dirty="0" smtClean="0">
                <a:solidFill>
                  <a:srgbClr val="C00000"/>
                </a:solidFill>
              </a:rPr>
            </a:br>
            <a:r>
              <a:rPr lang="ru-RU" sz="3200" b="1" i="1" dirty="0" smtClean="0">
                <a:solidFill>
                  <a:srgbClr val="C00000"/>
                </a:solidFill>
              </a:rPr>
              <a:t>1</a:t>
            </a:r>
            <a:r>
              <a:rPr lang="ru-RU" sz="3200" b="1" i="1" dirty="0" smtClean="0">
                <a:solidFill>
                  <a:srgbClr val="7030A0"/>
                </a:solidFill>
              </a:rPr>
              <a:t>. </a:t>
            </a:r>
            <a:r>
              <a:rPr lang="ru-RU" sz="3200" b="1" i="1" dirty="0" err="1" smtClean="0">
                <a:solidFill>
                  <a:srgbClr val="7030A0"/>
                </a:solidFill>
              </a:rPr>
              <a:t>Соб.раться</a:t>
            </a:r>
            <a:r>
              <a:rPr lang="ru-RU" sz="3200" b="1" i="1" dirty="0" smtClean="0">
                <a:solidFill>
                  <a:srgbClr val="7030A0"/>
                </a:solidFill>
              </a:rPr>
              <a:t>, </a:t>
            </a:r>
            <a:r>
              <a:rPr lang="ru-RU" sz="3200" b="1" i="1" dirty="0" err="1" smtClean="0">
                <a:solidFill>
                  <a:srgbClr val="7030A0"/>
                </a:solidFill>
              </a:rPr>
              <a:t>ст.реть</a:t>
            </a:r>
            <a:r>
              <a:rPr lang="ru-RU" sz="3200" b="1" i="1" dirty="0" smtClean="0">
                <a:solidFill>
                  <a:srgbClr val="7030A0"/>
                </a:solidFill>
              </a:rPr>
              <a:t>, </a:t>
            </a:r>
            <a:r>
              <a:rPr lang="ru-RU" sz="3200" b="1" i="1" dirty="0" err="1" smtClean="0">
                <a:solidFill>
                  <a:srgbClr val="7030A0"/>
                </a:solidFill>
              </a:rPr>
              <a:t>раст.раешь</a:t>
            </a:r>
            <a:r>
              <a:rPr lang="ru-RU" sz="3200" b="1" i="1" dirty="0" smtClean="0">
                <a:solidFill>
                  <a:srgbClr val="7030A0"/>
                </a:solidFill>
              </a:rPr>
              <a:t>, </a:t>
            </a:r>
            <a:r>
              <a:rPr lang="ru-RU" sz="3200" b="1" i="1" dirty="0" err="1" smtClean="0">
                <a:solidFill>
                  <a:srgbClr val="7030A0"/>
                </a:solidFill>
              </a:rPr>
              <a:t>зам.реть</a:t>
            </a:r>
            <a:r>
              <a:rPr lang="ru-RU" sz="3200" b="1" i="1" dirty="0" smtClean="0">
                <a:solidFill>
                  <a:srgbClr val="7030A0"/>
                </a:solidFill>
              </a:rPr>
              <a:t>, </a:t>
            </a:r>
            <a:r>
              <a:rPr lang="ru-RU" sz="3200" b="1" i="1" dirty="0" err="1" smtClean="0">
                <a:solidFill>
                  <a:srgbClr val="7030A0"/>
                </a:solidFill>
              </a:rPr>
              <a:t>выж.гаешь</a:t>
            </a:r>
            <a:r>
              <a:rPr lang="ru-RU" sz="3200" b="1" i="1" dirty="0" smtClean="0">
                <a:solidFill>
                  <a:srgbClr val="7030A0"/>
                </a:solidFill>
              </a:rPr>
              <a:t>, </a:t>
            </a:r>
            <a:r>
              <a:rPr lang="ru-RU" sz="3200" b="1" i="1" dirty="0" err="1" smtClean="0">
                <a:solidFill>
                  <a:srgbClr val="7030A0"/>
                </a:solidFill>
              </a:rPr>
              <a:t>уд.раешь</a:t>
            </a:r>
            <a:r>
              <a:rPr lang="ru-RU" sz="3200" b="1" i="1" dirty="0" smtClean="0">
                <a:solidFill>
                  <a:srgbClr val="7030A0"/>
                </a:solidFill>
              </a:rPr>
              <a:t>, </a:t>
            </a:r>
            <a:r>
              <a:rPr lang="ru-RU" sz="3200" b="1" i="1" dirty="0" err="1" smtClean="0">
                <a:solidFill>
                  <a:srgbClr val="7030A0"/>
                </a:solidFill>
              </a:rPr>
              <a:t>зап.рли</a:t>
            </a:r>
            <a:r>
              <a:rPr lang="ru-RU" sz="3200" b="1" i="1" dirty="0" smtClean="0">
                <a:solidFill>
                  <a:srgbClr val="7030A0"/>
                </a:solidFill>
              </a:rPr>
              <a:t>, </a:t>
            </a:r>
            <a:r>
              <a:rPr lang="ru-RU" sz="3200" b="1" i="1" dirty="0" err="1" smtClean="0">
                <a:solidFill>
                  <a:srgbClr val="7030A0"/>
                </a:solidFill>
              </a:rPr>
              <a:t>взб.раемся</a:t>
            </a:r>
            <a:r>
              <a:rPr lang="ru-RU" sz="3200" b="1" i="1" dirty="0" smtClean="0">
                <a:solidFill>
                  <a:srgbClr val="7030A0"/>
                </a:solidFill>
              </a:rPr>
              <a:t> , </a:t>
            </a:r>
            <a:r>
              <a:rPr lang="ru-RU" sz="3200" b="1" i="1" dirty="0" err="1" smtClean="0">
                <a:solidFill>
                  <a:srgbClr val="7030A0"/>
                </a:solidFill>
              </a:rPr>
              <a:t>зам.рать,подж.гал</a:t>
            </a:r>
            <a:r>
              <a:rPr lang="ru-RU" sz="3200" b="1" i="1" dirty="0" smtClean="0">
                <a:solidFill>
                  <a:srgbClr val="7030A0"/>
                </a:solidFill>
              </a:rPr>
              <a:t>, </a:t>
            </a:r>
            <a:r>
              <a:rPr lang="ru-RU" sz="3200" b="1" i="1" dirty="0" err="1" smtClean="0">
                <a:solidFill>
                  <a:srgbClr val="7030A0"/>
                </a:solidFill>
              </a:rPr>
              <a:t>зап.реть</a:t>
            </a:r>
            <a:r>
              <a:rPr lang="ru-RU" sz="3200" b="1" i="1" dirty="0" smtClean="0">
                <a:solidFill>
                  <a:srgbClr val="7030A0"/>
                </a:solidFill>
              </a:rPr>
              <a:t>, </a:t>
            </a:r>
            <a:r>
              <a:rPr lang="ru-RU" sz="3200" b="1" i="1" dirty="0" err="1" smtClean="0">
                <a:solidFill>
                  <a:srgbClr val="7030A0"/>
                </a:solidFill>
              </a:rPr>
              <a:t>оп.реться</a:t>
            </a:r>
            <a:r>
              <a:rPr lang="ru-RU" sz="3200" b="1" i="1" dirty="0" smtClean="0">
                <a:solidFill>
                  <a:srgbClr val="7030A0"/>
                </a:solidFill>
              </a:rPr>
              <a:t>, </a:t>
            </a:r>
            <a:r>
              <a:rPr lang="ru-RU" sz="3200" b="1" i="1" dirty="0" err="1" smtClean="0">
                <a:solidFill>
                  <a:srgbClr val="7030A0"/>
                </a:solidFill>
              </a:rPr>
              <a:t>расст.лается</a:t>
            </a:r>
            <a:r>
              <a:rPr lang="ru-RU" sz="3200" b="1" i="1" dirty="0" smtClean="0">
                <a:solidFill>
                  <a:srgbClr val="7030A0"/>
                </a:solidFill>
              </a:rPr>
              <a:t>, </a:t>
            </a:r>
            <a:r>
              <a:rPr lang="ru-RU" sz="3200" b="1" i="1" dirty="0" err="1" smtClean="0">
                <a:solidFill>
                  <a:srgbClr val="7030A0"/>
                </a:solidFill>
              </a:rPr>
              <a:t>соб.раешься</a:t>
            </a:r>
            <a:r>
              <a:rPr lang="ru-RU" sz="3200" b="1" i="1" dirty="0" smtClean="0">
                <a:solidFill>
                  <a:srgbClr val="7030A0"/>
                </a:solidFill>
              </a:rPr>
              <a:t>, </a:t>
            </a:r>
            <a:r>
              <a:rPr lang="ru-RU" sz="3200" b="1" i="1" dirty="0" err="1" smtClean="0">
                <a:solidFill>
                  <a:srgbClr val="7030A0"/>
                </a:solidFill>
              </a:rPr>
              <a:t>сд.раю</a:t>
            </a:r>
            <a:r>
              <a:rPr lang="ru-RU" sz="3200" b="1" i="1" dirty="0" smtClean="0">
                <a:solidFill>
                  <a:srgbClr val="7030A0"/>
                </a:solidFill>
              </a:rPr>
              <a:t>.(</a:t>
            </a:r>
            <a:r>
              <a:rPr lang="ru-RU" sz="3200" b="1" dirty="0" smtClean="0">
                <a:solidFill>
                  <a:srgbClr val="7030A0"/>
                </a:solidFill>
              </a:rPr>
              <a:t>10)</a:t>
            </a:r>
            <a:r>
              <a:rPr lang="ru-RU" sz="3200" b="1" i="1" dirty="0" smtClean="0">
                <a:solidFill>
                  <a:srgbClr val="7030A0"/>
                </a:solidFill>
              </a:rPr>
              <a:t> </a:t>
            </a:r>
            <a:r>
              <a:rPr lang="ru-RU" sz="3200" b="1" i="1" dirty="0" smtClean="0">
                <a:solidFill>
                  <a:srgbClr val="C00000"/>
                </a:solidFill>
              </a:rPr>
              <a:t/>
            </a:r>
            <a:br>
              <a:rPr lang="ru-RU" sz="3200" b="1" i="1" dirty="0" smtClean="0">
                <a:solidFill>
                  <a:srgbClr val="C00000"/>
                </a:solidFill>
              </a:rPr>
            </a:br>
            <a:r>
              <a:rPr lang="ru-RU" sz="3200" b="1" i="1" dirty="0" smtClean="0">
                <a:solidFill>
                  <a:srgbClr val="C00000"/>
                </a:solidFill>
              </a:rPr>
              <a:t>В каких словах пишется е?</a:t>
            </a:r>
            <a:r>
              <a:rPr lang="ru-RU" sz="3200" b="1" dirty="0" smtClean="0"/>
              <a:t> </a:t>
            </a:r>
            <a:r>
              <a:rPr lang="ru-RU" sz="2400" b="1" dirty="0" smtClean="0"/>
              <a:t/>
            </a:r>
            <a:br>
              <a:rPr lang="ru-RU" sz="2400" b="1" dirty="0" smtClean="0"/>
            </a:br>
            <a:r>
              <a:rPr lang="ru-RU" sz="3200" b="1" i="1" dirty="0" smtClean="0">
                <a:solidFill>
                  <a:srgbClr val="FF0000"/>
                </a:solidFill>
              </a:rPr>
              <a:t>2. </a:t>
            </a:r>
            <a:r>
              <a:rPr lang="ru-RU" sz="3200" b="1" i="1" dirty="0" err="1" smtClean="0">
                <a:solidFill>
                  <a:srgbClr val="7030A0"/>
                </a:solidFill>
              </a:rPr>
              <a:t>Зап.рается</a:t>
            </a:r>
            <a:r>
              <a:rPr lang="ru-RU" sz="3200" b="1" i="1" dirty="0" smtClean="0">
                <a:solidFill>
                  <a:srgbClr val="7030A0"/>
                </a:solidFill>
              </a:rPr>
              <a:t>, </a:t>
            </a:r>
            <a:r>
              <a:rPr lang="ru-RU" sz="3200" b="1" i="1" dirty="0" err="1" smtClean="0">
                <a:solidFill>
                  <a:srgbClr val="7030A0"/>
                </a:solidFill>
              </a:rPr>
              <a:t>зап.реть</a:t>
            </a:r>
            <a:r>
              <a:rPr lang="ru-RU" sz="3200" b="1" i="1" dirty="0" smtClean="0">
                <a:solidFill>
                  <a:srgbClr val="7030A0"/>
                </a:solidFill>
              </a:rPr>
              <a:t> , </a:t>
            </a:r>
            <a:r>
              <a:rPr lang="ru-RU" sz="3200" b="1" i="1" dirty="0" err="1" smtClean="0">
                <a:solidFill>
                  <a:srgbClr val="7030A0"/>
                </a:solidFill>
              </a:rPr>
              <a:t>зам.рает</a:t>
            </a:r>
            <a:r>
              <a:rPr lang="ru-RU" sz="3200" b="1" i="1" dirty="0" smtClean="0">
                <a:solidFill>
                  <a:srgbClr val="7030A0"/>
                </a:solidFill>
              </a:rPr>
              <a:t>, </a:t>
            </a:r>
            <a:r>
              <a:rPr lang="ru-RU" sz="3200" b="1" i="1" dirty="0" err="1" smtClean="0">
                <a:solidFill>
                  <a:srgbClr val="7030A0"/>
                </a:solidFill>
              </a:rPr>
              <a:t>изб.ру</a:t>
            </a:r>
            <a:r>
              <a:rPr lang="ru-RU" sz="3200" b="1" i="1" dirty="0" smtClean="0">
                <a:solidFill>
                  <a:srgbClr val="7030A0"/>
                </a:solidFill>
              </a:rPr>
              <a:t>, </a:t>
            </a:r>
            <a:r>
              <a:rPr lang="ru-RU" sz="3200" b="1" i="1" dirty="0" err="1" smtClean="0">
                <a:solidFill>
                  <a:srgbClr val="7030A0"/>
                </a:solidFill>
              </a:rPr>
              <a:t>бл.снёт</a:t>
            </a:r>
            <a:r>
              <a:rPr lang="ru-RU" sz="3200" b="1" i="1" dirty="0" smtClean="0">
                <a:solidFill>
                  <a:srgbClr val="7030A0"/>
                </a:solidFill>
              </a:rPr>
              <a:t>, </a:t>
            </a:r>
            <a:r>
              <a:rPr lang="ru-RU" sz="3200" b="1" i="1" dirty="0" err="1" smtClean="0">
                <a:solidFill>
                  <a:srgbClr val="7030A0"/>
                </a:solidFill>
              </a:rPr>
              <a:t>заж.гаются</a:t>
            </a:r>
            <a:r>
              <a:rPr lang="ru-RU" sz="3200" b="1" i="1" dirty="0" smtClean="0">
                <a:solidFill>
                  <a:srgbClr val="7030A0"/>
                </a:solidFill>
              </a:rPr>
              <a:t>, </a:t>
            </a:r>
            <a:r>
              <a:rPr lang="ru-RU" sz="3200" b="1" i="1" dirty="0" err="1" smtClean="0">
                <a:solidFill>
                  <a:srgbClr val="7030A0"/>
                </a:solidFill>
              </a:rPr>
              <a:t>расст.лю</a:t>
            </a:r>
            <a:r>
              <a:rPr lang="ru-RU" sz="3200" b="1" i="1" dirty="0" smtClean="0">
                <a:solidFill>
                  <a:srgbClr val="7030A0"/>
                </a:solidFill>
              </a:rPr>
              <a:t>, </a:t>
            </a:r>
            <a:r>
              <a:rPr lang="ru-RU" sz="3200" b="1" i="1" dirty="0" err="1" smtClean="0">
                <a:solidFill>
                  <a:srgbClr val="7030A0"/>
                </a:solidFill>
              </a:rPr>
              <a:t>зам.р</a:t>
            </a:r>
            <a:r>
              <a:rPr lang="ru-RU" sz="3200" b="1" i="1" dirty="0" smtClean="0">
                <a:solidFill>
                  <a:srgbClr val="7030A0"/>
                </a:solidFill>
              </a:rPr>
              <a:t>, </a:t>
            </a:r>
            <a:r>
              <a:rPr lang="ru-RU" sz="3200" b="1" i="1" dirty="0" err="1" smtClean="0">
                <a:solidFill>
                  <a:srgbClr val="7030A0"/>
                </a:solidFill>
              </a:rPr>
              <a:t>выт.раешь</a:t>
            </a:r>
            <a:r>
              <a:rPr lang="ru-RU" sz="3200" b="1" i="1" dirty="0" smtClean="0">
                <a:solidFill>
                  <a:srgbClr val="7030A0"/>
                </a:solidFill>
              </a:rPr>
              <a:t>, </a:t>
            </a:r>
            <a:r>
              <a:rPr lang="ru-RU" sz="3200" b="1" i="1" dirty="0" err="1" smtClean="0">
                <a:solidFill>
                  <a:srgbClr val="7030A0"/>
                </a:solidFill>
              </a:rPr>
              <a:t>отд.рёшь</a:t>
            </a:r>
            <a:r>
              <a:rPr lang="ru-RU" sz="3200" b="1" i="1" dirty="0" smtClean="0">
                <a:solidFill>
                  <a:srgbClr val="7030A0"/>
                </a:solidFill>
              </a:rPr>
              <a:t>, </a:t>
            </a:r>
            <a:r>
              <a:rPr lang="ru-RU" sz="3200" b="1" i="1" dirty="0" err="1" smtClean="0">
                <a:solidFill>
                  <a:srgbClr val="7030A0"/>
                </a:solidFill>
              </a:rPr>
              <a:t>бл.снёшь</a:t>
            </a:r>
            <a:r>
              <a:rPr lang="ru-RU" sz="3200" b="1" i="1" dirty="0" smtClean="0">
                <a:solidFill>
                  <a:srgbClr val="7030A0"/>
                </a:solidFill>
              </a:rPr>
              <a:t> , </a:t>
            </a:r>
            <a:r>
              <a:rPr lang="ru-RU" sz="3200" b="1" i="1" dirty="0" err="1" smtClean="0">
                <a:solidFill>
                  <a:srgbClr val="7030A0"/>
                </a:solidFill>
              </a:rPr>
              <a:t>зам.рло</a:t>
            </a:r>
            <a:r>
              <a:rPr lang="ru-RU" sz="3200" b="1" i="1" dirty="0" smtClean="0">
                <a:solidFill>
                  <a:srgbClr val="7030A0"/>
                </a:solidFill>
              </a:rPr>
              <a:t>, </a:t>
            </a:r>
            <a:r>
              <a:rPr lang="ru-RU" sz="3200" b="1" i="1" dirty="0" err="1" smtClean="0">
                <a:solidFill>
                  <a:srgbClr val="7030A0"/>
                </a:solidFill>
              </a:rPr>
              <a:t>соб.раешь</a:t>
            </a:r>
            <a:r>
              <a:rPr lang="ru-RU" sz="3200" b="1" i="1" dirty="0" smtClean="0">
                <a:solidFill>
                  <a:srgbClr val="7030A0"/>
                </a:solidFill>
              </a:rPr>
              <a:t>, </a:t>
            </a:r>
            <a:r>
              <a:rPr lang="ru-RU" sz="3200" b="1" i="1" dirty="0" err="1" smtClean="0">
                <a:solidFill>
                  <a:srgbClr val="7030A0"/>
                </a:solidFill>
              </a:rPr>
              <a:t>ст.реть</a:t>
            </a:r>
            <a:r>
              <a:rPr lang="ru-RU" sz="3200" b="1" i="1" dirty="0" smtClean="0">
                <a:solidFill>
                  <a:srgbClr val="7030A0"/>
                </a:solidFill>
              </a:rPr>
              <a:t>, </a:t>
            </a:r>
            <a:r>
              <a:rPr lang="ru-RU" sz="3200" b="1" i="1" dirty="0" err="1" smtClean="0">
                <a:solidFill>
                  <a:srgbClr val="7030A0"/>
                </a:solidFill>
              </a:rPr>
              <a:t>соб.рёшь</a:t>
            </a:r>
            <a:r>
              <a:rPr lang="ru-RU" sz="3200" b="1" i="1" dirty="0" smtClean="0">
                <a:solidFill>
                  <a:srgbClr val="7030A0"/>
                </a:solidFill>
              </a:rPr>
              <a:t>.(10)</a:t>
            </a:r>
            <a:endParaRPr lang="ru-RU" sz="3200" i="1" dirty="0">
              <a:solidFill>
                <a:srgbClr val="7030A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a:blipFill>
            <a:blip r:embed="rId3"/>
            <a:tile tx="0" ty="0" sx="100000" sy="100000" flip="none" algn="tl"/>
          </a:blipFill>
        </p:spPr>
        <p:txBody>
          <a:bodyPr>
            <a:normAutofit/>
          </a:bodyPr>
          <a:lstStyle/>
          <a:p>
            <a:pPr algn="l"/>
            <a:r>
              <a:rPr lang="ru-RU" sz="3200" b="1" i="1" dirty="0" smtClean="0">
                <a:solidFill>
                  <a:srgbClr val="C00000"/>
                </a:solidFill>
              </a:rPr>
              <a:t>В каких словах пишется </a:t>
            </a:r>
            <a:r>
              <a:rPr lang="ru-RU" sz="3200" b="1" i="1" dirty="0" smtClean="0">
                <a:solidFill>
                  <a:srgbClr val="002060"/>
                </a:solidFill>
              </a:rPr>
              <a:t>и</a:t>
            </a:r>
            <a:r>
              <a:rPr lang="ru-RU" sz="3200" b="1" i="1" dirty="0" smtClean="0">
                <a:solidFill>
                  <a:srgbClr val="C00000"/>
                </a:solidFill>
              </a:rPr>
              <a:t>? </a:t>
            </a:r>
            <a:br>
              <a:rPr lang="ru-RU" sz="3200" b="1" i="1" dirty="0" smtClean="0">
                <a:solidFill>
                  <a:srgbClr val="C00000"/>
                </a:solidFill>
              </a:rPr>
            </a:br>
            <a:r>
              <a:rPr lang="ru-RU" sz="3200" b="1" i="1" dirty="0" smtClean="0">
                <a:solidFill>
                  <a:srgbClr val="C00000"/>
                </a:solidFill>
              </a:rPr>
              <a:t>1</a:t>
            </a:r>
            <a:r>
              <a:rPr lang="ru-RU" sz="3200" b="1" i="1" dirty="0" smtClean="0">
                <a:solidFill>
                  <a:srgbClr val="7030A0"/>
                </a:solidFill>
              </a:rPr>
              <a:t>. </a:t>
            </a:r>
            <a:r>
              <a:rPr lang="ru-RU" sz="3200" b="1" i="1" dirty="0" err="1" smtClean="0">
                <a:solidFill>
                  <a:srgbClr val="FF0000"/>
                </a:solidFill>
              </a:rPr>
              <a:t>Соб.раться</a:t>
            </a:r>
            <a:r>
              <a:rPr lang="ru-RU" sz="3200" b="1" i="1" dirty="0" smtClean="0">
                <a:solidFill>
                  <a:srgbClr val="FF0000"/>
                </a:solidFill>
              </a:rPr>
              <a:t>,</a:t>
            </a:r>
            <a:r>
              <a:rPr lang="ru-RU" sz="3200" b="1" i="1" dirty="0" smtClean="0">
                <a:solidFill>
                  <a:srgbClr val="7030A0"/>
                </a:solidFill>
              </a:rPr>
              <a:t> </a:t>
            </a:r>
            <a:r>
              <a:rPr lang="ru-RU" sz="3200" b="1" i="1" dirty="0" err="1" smtClean="0">
                <a:solidFill>
                  <a:srgbClr val="7030A0"/>
                </a:solidFill>
              </a:rPr>
              <a:t>ст.реть</a:t>
            </a:r>
            <a:r>
              <a:rPr lang="ru-RU" sz="3200" b="1" i="1" dirty="0" smtClean="0">
                <a:solidFill>
                  <a:srgbClr val="7030A0"/>
                </a:solidFill>
              </a:rPr>
              <a:t>, </a:t>
            </a:r>
            <a:r>
              <a:rPr lang="ru-RU" sz="3200" b="1" i="1" dirty="0" err="1" smtClean="0">
                <a:solidFill>
                  <a:srgbClr val="FF0000"/>
                </a:solidFill>
              </a:rPr>
              <a:t>раст.раешь</a:t>
            </a:r>
            <a:r>
              <a:rPr lang="ru-RU" sz="3200" b="1" i="1" dirty="0" smtClean="0">
                <a:solidFill>
                  <a:srgbClr val="FF0000"/>
                </a:solidFill>
              </a:rPr>
              <a:t>,</a:t>
            </a:r>
            <a:r>
              <a:rPr lang="ru-RU" sz="3200" b="1" i="1" dirty="0" smtClean="0">
                <a:solidFill>
                  <a:srgbClr val="7030A0"/>
                </a:solidFill>
              </a:rPr>
              <a:t> </a:t>
            </a:r>
            <a:r>
              <a:rPr lang="ru-RU" sz="3200" b="1" i="1" dirty="0" err="1" smtClean="0">
                <a:solidFill>
                  <a:srgbClr val="7030A0"/>
                </a:solidFill>
              </a:rPr>
              <a:t>зам.реть</a:t>
            </a:r>
            <a:r>
              <a:rPr lang="ru-RU" sz="3200" b="1" i="1" dirty="0" smtClean="0">
                <a:solidFill>
                  <a:srgbClr val="7030A0"/>
                </a:solidFill>
              </a:rPr>
              <a:t>, </a:t>
            </a:r>
            <a:r>
              <a:rPr lang="ru-RU" sz="3200" b="1" i="1" dirty="0" err="1" smtClean="0">
                <a:solidFill>
                  <a:srgbClr val="FF0000"/>
                </a:solidFill>
              </a:rPr>
              <a:t>выж.гаешь</a:t>
            </a:r>
            <a:r>
              <a:rPr lang="ru-RU" sz="3200" b="1" i="1" dirty="0" smtClean="0">
                <a:solidFill>
                  <a:srgbClr val="FF0000"/>
                </a:solidFill>
              </a:rPr>
              <a:t>, </a:t>
            </a:r>
            <a:r>
              <a:rPr lang="ru-RU" sz="3200" b="1" i="1" dirty="0" err="1" smtClean="0">
                <a:solidFill>
                  <a:srgbClr val="FF0000"/>
                </a:solidFill>
              </a:rPr>
              <a:t>уд.раешь</a:t>
            </a:r>
            <a:r>
              <a:rPr lang="ru-RU" sz="3200" b="1" i="1" dirty="0" smtClean="0">
                <a:solidFill>
                  <a:srgbClr val="FF0000"/>
                </a:solidFill>
              </a:rPr>
              <a:t>, </a:t>
            </a:r>
            <a:r>
              <a:rPr lang="ru-RU" sz="3200" b="1" i="1" dirty="0" err="1" smtClean="0">
                <a:solidFill>
                  <a:srgbClr val="7030A0"/>
                </a:solidFill>
              </a:rPr>
              <a:t>зап.рли</a:t>
            </a:r>
            <a:r>
              <a:rPr lang="ru-RU" sz="3200" b="1" i="1" dirty="0" smtClean="0">
                <a:solidFill>
                  <a:srgbClr val="7030A0"/>
                </a:solidFill>
              </a:rPr>
              <a:t>, </a:t>
            </a:r>
            <a:r>
              <a:rPr lang="ru-RU" sz="3200" b="1" i="1" dirty="0" err="1" smtClean="0">
                <a:solidFill>
                  <a:srgbClr val="FF0000"/>
                </a:solidFill>
              </a:rPr>
              <a:t>взб.раемся</a:t>
            </a:r>
            <a:r>
              <a:rPr lang="ru-RU" sz="3200" b="1" i="1" dirty="0" smtClean="0">
                <a:solidFill>
                  <a:srgbClr val="FF0000"/>
                </a:solidFill>
              </a:rPr>
              <a:t> , зам.рать, </a:t>
            </a:r>
            <a:r>
              <a:rPr lang="ru-RU" sz="3200" b="1" i="1" dirty="0" err="1" smtClean="0">
                <a:solidFill>
                  <a:srgbClr val="FF0000"/>
                </a:solidFill>
              </a:rPr>
              <a:t>подж.гал</a:t>
            </a:r>
            <a:r>
              <a:rPr lang="ru-RU" sz="3200" b="1" i="1" dirty="0" smtClean="0">
                <a:solidFill>
                  <a:srgbClr val="FF0000"/>
                </a:solidFill>
              </a:rPr>
              <a:t>, </a:t>
            </a:r>
            <a:r>
              <a:rPr lang="ru-RU" sz="3200" b="1" i="1" dirty="0" err="1" smtClean="0">
                <a:solidFill>
                  <a:srgbClr val="7030A0"/>
                </a:solidFill>
              </a:rPr>
              <a:t>зап.реть</a:t>
            </a:r>
            <a:r>
              <a:rPr lang="ru-RU" sz="3200" b="1" i="1" dirty="0" smtClean="0">
                <a:solidFill>
                  <a:srgbClr val="7030A0"/>
                </a:solidFill>
              </a:rPr>
              <a:t>, </a:t>
            </a:r>
            <a:r>
              <a:rPr lang="ru-RU" sz="3200" b="1" i="1" dirty="0" err="1" smtClean="0">
                <a:solidFill>
                  <a:srgbClr val="7030A0"/>
                </a:solidFill>
              </a:rPr>
              <a:t>оп.реться</a:t>
            </a:r>
            <a:r>
              <a:rPr lang="ru-RU" sz="3200" b="1" i="1" dirty="0" smtClean="0">
                <a:solidFill>
                  <a:srgbClr val="7030A0"/>
                </a:solidFill>
              </a:rPr>
              <a:t>, </a:t>
            </a:r>
            <a:r>
              <a:rPr lang="ru-RU" sz="3200" b="1" i="1" dirty="0" err="1" smtClean="0">
                <a:solidFill>
                  <a:srgbClr val="FF0000"/>
                </a:solidFill>
              </a:rPr>
              <a:t>расст.лается</a:t>
            </a:r>
            <a:r>
              <a:rPr lang="ru-RU" sz="3200" b="1" i="1" dirty="0" smtClean="0">
                <a:solidFill>
                  <a:srgbClr val="FF0000"/>
                </a:solidFill>
              </a:rPr>
              <a:t>, </a:t>
            </a:r>
            <a:r>
              <a:rPr lang="ru-RU" sz="3200" b="1" i="1" dirty="0" err="1" smtClean="0">
                <a:solidFill>
                  <a:srgbClr val="FF0000"/>
                </a:solidFill>
              </a:rPr>
              <a:t>соб.раешься</a:t>
            </a:r>
            <a:r>
              <a:rPr lang="ru-RU" sz="3200" b="1" i="1" dirty="0" smtClean="0">
                <a:solidFill>
                  <a:srgbClr val="FF0000"/>
                </a:solidFill>
              </a:rPr>
              <a:t>, </a:t>
            </a:r>
            <a:r>
              <a:rPr lang="ru-RU" sz="3200" b="1" i="1" dirty="0" err="1" smtClean="0">
                <a:solidFill>
                  <a:srgbClr val="FF0000"/>
                </a:solidFill>
              </a:rPr>
              <a:t>сд.раю</a:t>
            </a:r>
            <a:r>
              <a:rPr lang="ru-RU" sz="3200" b="1" i="1" dirty="0" smtClean="0">
                <a:solidFill>
                  <a:srgbClr val="7030A0"/>
                </a:solidFill>
              </a:rPr>
              <a:t>.(</a:t>
            </a:r>
            <a:r>
              <a:rPr lang="ru-RU" sz="3200" b="1" dirty="0" smtClean="0">
                <a:solidFill>
                  <a:srgbClr val="7030A0"/>
                </a:solidFill>
              </a:rPr>
              <a:t>10)</a:t>
            </a:r>
            <a:r>
              <a:rPr lang="ru-RU" sz="3200" b="1" i="1" dirty="0" smtClean="0">
                <a:solidFill>
                  <a:srgbClr val="7030A0"/>
                </a:solidFill>
              </a:rPr>
              <a:t> </a:t>
            </a:r>
            <a:r>
              <a:rPr lang="ru-RU" sz="3200" b="1" i="1" dirty="0" smtClean="0">
                <a:solidFill>
                  <a:srgbClr val="C00000"/>
                </a:solidFill>
              </a:rPr>
              <a:t/>
            </a:r>
            <a:br>
              <a:rPr lang="ru-RU" sz="3200" b="1" i="1" dirty="0" smtClean="0">
                <a:solidFill>
                  <a:srgbClr val="C00000"/>
                </a:solidFill>
              </a:rPr>
            </a:br>
            <a:r>
              <a:rPr lang="ru-RU" sz="3200" b="1" i="1" dirty="0" smtClean="0">
                <a:solidFill>
                  <a:srgbClr val="C00000"/>
                </a:solidFill>
              </a:rPr>
              <a:t>В каких словах пишется </a:t>
            </a:r>
            <a:r>
              <a:rPr lang="ru-RU" sz="3200" b="1" i="1" dirty="0" smtClean="0">
                <a:solidFill>
                  <a:srgbClr val="002060"/>
                </a:solidFill>
              </a:rPr>
              <a:t>е</a:t>
            </a:r>
            <a:r>
              <a:rPr lang="ru-RU" sz="3200" b="1" i="1" dirty="0" smtClean="0">
                <a:solidFill>
                  <a:srgbClr val="C00000"/>
                </a:solidFill>
              </a:rPr>
              <a:t>?</a:t>
            </a:r>
            <a:r>
              <a:rPr lang="ru-RU" sz="3200" b="1" dirty="0" smtClean="0"/>
              <a:t> </a:t>
            </a:r>
            <a:br>
              <a:rPr lang="ru-RU" sz="3200" b="1" dirty="0" smtClean="0"/>
            </a:br>
            <a:r>
              <a:rPr lang="ru-RU" sz="3200" b="1" i="1" dirty="0" smtClean="0">
                <a:solidFill>
                  <a:srgbClr val="FF0000"/>
                </a:solidFill>
              </a:rPr>
              <a:t>2. </a:t>
            </a:r>
            <a:r>
              <a:rPr lang="ru-RU" sz="3200" b="1" i="1" dirty="0" err="1" smtClean="0">
                <a:solidFill>
                  <a:srgbClr val="7030A0"/>
                </a:solidFill>
              </a:rPr>
              <a:t>Зап.рается</a:t>
            </a:r>
            <a:r>
              <a:rPr lang="ru-RU" sz="3200" b="1" i="1" dirty="0" smtClean="0">
                <a:solidFill>
                  <a:srgbClr val="7030A0"/>
                </a:solidFill>
              </a:rPr>
              <a:t>, </a:t>
            </a:r>
            <a:r>
              <a:rPr lang="ru-RU" sz="3200" b="1" i="1" dirty="0" err="1" smtClean="0">
                <a:solidFill>
                  <a:srgbClr val="FF0000"/>
                </a:solidFill>
              </a:rPr>
              <a:t>зап.реть</a:t>
            </a:r>
            <a:r>
              <a:rPr lang="ru-RU" sz="3200" b="1" i="1" dirty="0" smtClean="0">
                <a:solidFill>
                  <a:srgbClr val="FF0000"/>
                </a:solidFill>
              </a:rPr>
              <a:t> </a:t>
            </a:r>
            <a:r>
              <a:rPr lang="ru-RU" sz="3200" b="1" i="1" dirty="0" smtClean="0">
                <a:solidFill>
                  <a:srgbClr val="7030A0"/>
                </a:solidFill>
              </a:rPr>
              <a:t>, </a:t>
            </a:r>
            <a:r>
              <a:rPr lang="ru-RU" sz="3200" b="1" i="1" dirty="0" err="1" smtClean="0">
                <a:solidFill>
                  <a:srgbClr val="7030A0"/>
                </a:solidFill>
              </a:rPr>
              <a:t>зам.рает</a:t>
            </a:r>
            <a:r>
              <a:rPr lang="ru-RU" sz="3200" b="1" i="1" dirty="0" smtClean="0">
                <a:solidFill>
                  <a:srgbClr val="7030A0"/>
                </a:solidFill>
              </a:rPr>
              <a:t>, </a:t>
            </a:r>
            <a:r>
              <a:rPr lang="ru-RU" sz="3200" b="1" i="1" dirty="0" err="1" smtClean="0">
                <a:solidFill>
                  <a:srgbClr val="FF0000"/>
                </a:solidFill>
              </a:rPr>
              <a:t>изб.ру</a:t>
            </a:r>
            <a:r>
              <a:rPr lang="ru-RU" sz="3200" b="1" i="1" dirty="0" smtClean="0">
                <a:solidFill>
                  <a:srgbClr val="FF0000"/>
                </a:solidFill>
              </a:rPr>
              <a:t>, </a:t>
            </a:r>
            <a:r>
              <a:rPr lang="ru-RU" sz="3200" b="1" i="1" dirty="0" err="1" smtClean="0">
                <a:solidFill>
                  <a:srgbClr val="FF0000"/>
                </a:solidFill>
              </a:rPr>
              <a:t>бл.снёт</a:t>
            </a:r>
            <a:r>
              <a:rPr lang="ru-RU" sz="3200" b="1" i="1" dirty="0" smtClean="0">
                <a:solidFill>
                  <a:srgbClr val="FF0000"/>
                </a:solidFill>
              </a:rPr>
              <a:t>,</a:t>
            </a:r>
            <a:r>
              <a:rPr lang="ru-RU" sz="3200" b="1" i="1" dirty="0" smtClean="0">
                <a:solidFill>
                  <a:srgbClr val="7030A0"/>
                </a:solidFill>
              </a:rPr>
              <a:t> </a:t>
            </a:r>
            <a:r>
              <a:rPr lang="ru-RU" sz="3200" b="1" i="1" dirty="0" err="1" smtClean="0">
                <a:solidFill>
                  <a:srgbClr val="7030A0"/>
                </a:solidFill>
              </a:rPr>
              <a:t>заж.гаются</a:t>
            </a:r>
            <a:r>
              <a:rPr lang="ru-RU" sz="3200" b="1" i="1" dirty="0" smtClean="0">
                <a:solidFill>
                  <a:srgbClr val="7030A0"/>
                </a:solidFill>
              </a:rPr>
              <a:t>, </a:t>
            </a:r>
            <a:r>
              <a:rPr lang="ru-RU" sz="3200" b="1" i="1" dirty="0" err="1" smtClean="0">
                <a:solidFill>
                  <a:srgbClr val="FF0000"/>
                </a:solidFill>
              </a:rPr>
              <a:t>расст.лю</a:t>
            </a:r>
            <a:r>
              <a:rPr lang="ru-RU" sz="3200" b="1" i="1" dirty="0" smtClean="0">
                <a:solidFill>
                  <a:srgbClr val="FF0000"/>
                </a:solidFill>
              </a:rPr>
              <a:t>, </a:t>
            </a:r>
            <a:r>
              <a:rPr lang="ru-RU" sz="3200" b="1" i="1" dirty="0" err="1" smtClean="0">
                <a:solidFill>
                  <a:srgbClr val="FF0000"/>
                </a:solidFill>
              </a:rPr>
              <a:t>зам.р</a:t>
            </a:r>
            <a:r>
              <a:rPr lang="ru-RU" sz="3200" b="1" i="1" dirty="0" smtClean="0">
                <a:solidFill>
                  <a:srgbClr val="FF0000"/>
                </a:solidFill>
              </a:rPr>
              <a:t>, </a:t>
            </a:r>
            <a:r>
              <a:rPr lang="ru-RU" sz="3200" b="1" i="1" dirty="0" err="1" smtClean="0">
                <a:solidFill>
                  <a:srgbClr val="7030A0"/>
                </a:solidFill>
              </a:rPr>
              <a:t>выт.раешь</a:t>
            </a:r>
            <a:r>
              <a:rPr lang="ru-RU" sz="3200" b="1" i="1" dirty="0" smtClean="0">
                <a:solidFill>
                  <a:srgbClr val="7030A0"/>
                </a:solidFill>
              </a:rPr>
              <a:t>, </a:t>
            </a:r>
            <a:r>
              <a:rPr lang="ru-RU" sz="3200" b="1" i="1" dirty="0" err="1" smtClean="0">
                <a:solidFill>
                  <a:srgbClr val="FF0000"/>
                </a:solidFill>
              </a:rPr>
              <a:t>отд.рёшь</a:t>
            </a:r>
            <a:r>
              <a:rPr lang="ru-RU" sz="3200" b="1" i="1" dirty="0" smtClean="0">
                <a:solidFill>
                  <a:srgbClr val="FF0000"/>
                </a:solidFill>
              </a:rPr>
              <a:t>, </a:t>
            </a:r>
            <a:r>
              <a:rPr lang="ru-RU" sz="3200" b="1" i="1" dirty="0" err="1" smtClean="0">
                <a:solidFill>
                  <a:srgbClr val="FF0000"/>
                </a:solidFill>
              </a:rPr>
              <a:t>бл.снёшь</a:t>
            </a:r>
            <a:r>
              <a:rPr lang="ru-RU" sz="3200" b="1" i="1" dirty="0" smtClean="0">
                <a:solidFill>
                  <a:srgbClr val="FF0000"/>
                </a:solidFill>
              </a:rPr>
              <a:t> , </a:t>
            </a:r>
            <a:r>
              <a:rPr lang="ru-RU" sz="3200" b="1" i="1" dirty="0" err="1" smtClean="0">
                <a:solidFill>
                  <a:srgbClr val="FF0000"/>
                </a:solidFill>
              </a:rPr>
              <a:t>зам.рло</a:t>
            </a:r>
            <a:r>
              <a:rPr lang="ru-RU" sz="3200" b="1" i="1" dirty="0" smtClean="0">
                <a:solidFill>
                  <a:srgbClr val="FF0000"/>
                </a:solidFill>
              </a:rPr>
              <a:t>, </a:t>
            </a:r>
            <a:r>
              <a:rPr lang="ru-RU" sz="3200" b="1" i="1" dirty="0" err="1" smtClean="0">
                <a:solidFill>
                  <a:srgbClr val="7030A0"/>
                </a:solidFill>
              </a:rPr>
              <a:t>соб.раешь</a:t>
            </a:r>
            <a:r>
              <a:rPr lang="ru-RU" sz="3200" b="1" i="1" dirty="0" smtClean="0">
                <a:solidFill>
                  <a:srgbClr val="7030A0"/>
                </a:solidFill>
              </a:rPr>
              <a:t>, </a:t>
            </a:r>
            <a:r>
              <a:rPr lang="ru-RU" sz="3200" b="1" i="1" dirty="0" err="1" smtClean="0">
                <a:solidFill>
                  <a:srgbClr val="FF0000"/>
                </a:solidFill>
              </a:rPr>
              <a:t>ст.реть</a:t>
            </a:r>
            <a:r>
              <a:rPr lang="ru-RU" sz="3200" b="1" i="1" dirty="0" smtClean="0">
                <a:solidFill>
                  <a:srgbClr val="FF0000"/>
                </a:solidFill>
              </a:rPr>
              <a:t>, </a:t>
            </a:r>
            <a:r>
              <a:rPr lang="ru-RU" sz="3200" b="1" i="1" dirty="0" err="1" smtClean="0">
                <a:solidFill>
                  <a:srgbClr val="FF0000"/>
                </a:solidFill>
              </a:rPr>
              <a:t>соб.рёшь</a:t>
            </a:r>
            <a:r>
              <a:rPr lang="ru-RU" sz="3200" b="1" i="1" dirty="0" smtClean="0">
                <a:solidFill>
                  <a:srgbClr val="7030A0"/>
                </a:solidFill>
              </a:rPr>
              <a:t>.(10)</a:t>
            </a:r>
            <a:endParaRPr lang="ru-RU"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ru-RU" sz="2800" b="1" i="1" dirty="0" smtClean="0">
                <a:solidFill>
                  <a:srgbClr val="C00000"/>
                </a:solidFill>
              </a:rPr>
              <a:t>Укажите глаголы 1 спряжения. </a:t>
            </a:r>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rPr>
              <a:t>1. </a:t>
            </a:r>
            <a:r>
              <a:rPr lang="ru-RU" sz="3200" b="1" i="1" dirty="0" err="1" smtClean="0">
                <a:solidFill>
                  <a:srgbClr val="00B0F0"/>
                </a:solidFill>
              </a:rPr>
              <a:t>Собира.шься</a:t>
            </a:r>
            <a:r>
              <a:rPr lang="ru-RU" sz="3200" b="1" i="1" dirty="0" smtClean="0">
                <a:solidFill>
                  <a:srgbClr val="00B0F0"/>
                </a:solidFill>
              </a:rPr>
              <a:t> , </a:t>
            </a:r>
            <a:r>
              <a:rPr lang="ru-RU" sz="3200" b="1" i="1" dirty="0" err="1" smtClean="0">
                <a:solidFill>
                  <a:srgbClr val="00B0F0"/>
                </a:solidFill>
              </a:rPr>
              <a:t>ст.реть</a:t>
            </a:r>
            <a:r>
              <a:rPr lang="ru-RU" sz="3200" b="1" i="1" dirty="0" smtClean="0">
                <a:solidFill>
                  <a:srgbClr val="00B0F0"/>
                </a:solidFill>
              </a:rPr>
              <a:t>, </a:t>
            </a:r>
            <a:r>
              <a:rPr lang="ru-RU" sz="3200" b="1" i="1" dirty="0" err="1" smtClean="0">
                <a:solidFill>
                  <a:srgbClr val="00B0F0"/>
                </a:solidFill>
              </a:rPr>
              <a:t>растира.м</a:t>
            </a:r>
            <a:r>
              <a:rPr lang="ru-RU" sz="3200" b="1" i="1" dirty="0" smtClean="0">
                <a:solidFill>
                  <a:srgbClr val="00B0F0"/>
                </a:solidFill>
              </a:rPr>
              <a:t>, обидеть, стелить, строить,  замереть, </a:t>
            </a:r>
            <a:r>
              <a:rPr lang="ru-RU" sz="3200" b="1" i="1" dirty="0" err="1" smtClean="0">
                <a:solidFill>
                  <a:srgbClr val="00B0F0"/>
                </a:solidFill>
              </a:rPr>
              <a:t>выжига.шь</a:t>
            </a:r>
            <a:r>
              <a:rPr lang="ru-RU" sz="3200" b="1" i="1" dirty="0" smtClean="0">
                <a:solidFill>
                  <a:srgbClr val="00B0F0"/>
                </a:solidFill>
              </a:rPr>
              <a:t>, </a:t>
            </a:r>
            <a:r>
              <a:rPr lang="ru-RU" sz="3200" b="1" i="1" dirty="0" err="1" smtClean="0">
                <a:solidFill>
                  <a:srgbClr val="00B0F0"/>
                </a:solidFill>
              </a:rPr>
              <a:t>удира.шь</a:t>
            </a:r>
            <a:r>
              <a:rPr lang="ru-RU" sz="3200" b="1" i="1" dirty="0" smtClean="0">
                <a:solidFill>
                  <a:srgbClr val="00B0F0"/>
                </a:solidFill>
              </a:rPr>
              <a:t>, </a:t>
            </a:r>
            <a:r>
              <a:rPr lang="ru-RU" sz="3200" b="1" i="1" dirty="0" err="1" smtClean="0">
                <a:solidFill>
                  <a:srgbClr val="00B0F0"/>
                </a:solidFill>
              </a:rPr>
              <a:t>взбира.мся</a:t>
            </a:r>
            <a:r>
              <a:rPr lang="ru-RU" sz="3200" b="1" i="1" dirty="0" smtClean="0">
                <a:solidFill>
                  <a:srgbClr val="00B0F0"/>
                </a:solidFill>
              </a:rPr>
              <a:t>, </a:t>
            </a:r>
            <a:r>
              <a:rPr lang="ru-RU" sz="3200" b="1" i="1" dirty="0" err="1" smtClean="0">
                <a:solidFill>
                  <a:srgbClr val="00B0F0"/>
                </a:solidFill>
              </a:rPr>
              <a:t>гон.шь</a:t>
            </a:r>
            <a:r>
              <a:rPr lang="ru-RU" sz="3200" b="1" i="1" dirty="0" smtClean="0">
                <a:solidFill>
                  <a:srgbClr val="00B0F0"/>
                </a:solidFill>
              </a:rPr>
              <a:t>, замирать,  опереться. (10</a:t>
            </a:r>
            <a:r>
              <a:rPr lang="ru-RU" sz="2800" b="1" i="1" dirty="0" smtClean="0">
                <a:solidFill>
                  <a:srgbClr val="00B0F0"/>
                </a:solidFill>
              </a:rPr>
              <a:t>)</a:t>
            </a:r>
            <a:r>
              <a:rPr lang="ru-RU" sz="2400" b="1" dirty="0" smtClean="0"/>
              <a:t/>
            </a:r>
            <a:br>
              <a:rPr lang="ru-RU" sz="2400" b="1" dirty="0" smtClean="0"/>
            </a:br>
            <a:r>
              <a:rPr lang="ru-RU" sz="2800" b="1" i="1" dirty="0" smtClean="0">
                <a:solidFill>
                  <a:srgbClr val="C00000"/>
                </a:solidFill>
              </a:rPr>
              <a:t>Укажите глаголы 2 спряжения. </a:t>
            </a:r>
            <a:r>
              <a:rPr lang="ru-RU" sz="2400" b="1" i="1" dirty="0" smtClean="0">
                <a:solidFill>
                  <a:srgbClr val="C00000"/>
                </a:solidFill>
              </a:rPr>
              <a:t/>
            </a:r>
            <a:br>
              <a:rPr lang="ru-RU" sz="2400" b="1" i="1" dirty="0" smtClean="0">
                <a:solidFill>
                  <a:srgbClr val="C00000"/>
                </a:solidFill>
              </a:rPr>
            </a:br>
            <a:r>
              <a:rPr lang="ru-RU" sz="2400" b="1" i="1" dirty="0" smtClean="0">
                <a:solidFill>
                  <a:srgbClr val="C00000"/>
                </a:solidFill>
              </a:rPr>
              <a:t>2. </a:t>
            </a:r>
            <a:r>
              <a:rPr lang="ru-RU" sz="3200" b="1" i="1" dirty="0" err="1" smtClean="0">
                <a:solidFill>
                  <a:srgbClr val="00B0F0"/>
                </a:solidFill>
              </a:rPr>
              <a:t>Расстила.тся</a:t>
            </a:r>
            <a:r>
              <a:rPr lang="ru-RU" sz="3200" b="1" i="1" dirty="0" smtClean="0">
                <a:solidFill>
                  <a:srgbClr val="00B0F0"/>
                </a:solidFill>
              </a:rPr>
              <a:t>, </a:t>
            </a:r>
            <a:r>
              <a:rPr lang="ru-RU" sz="3200" b="1" i="1" dirty="0" err="1" smtClean="0">
                <a:solidFill>
                  <a:srgbClr val="00B0F0"/>
                </a:solidFill>
              </a:rPr>
              <a:t>зап.рли</a:t>
            </a:r>
            <a:r>
              <a:rPr lang="ru-RU" sz="3200" b="1" i="1" dirty="0" smtClean="0">
                <a:solidFill>
                  <a:srgbClr val="00B0F0"/>
                </a:solidFill>
              </a:rPr>
              <a:t>, </a:t>
            </a:r>
            <a:r>
              <a:rPr lang="ru-RU" sz="3200" b="1" i="1" dirty="0" err="1" smtClean="0">
                <a:solidFill>
                  <a:srgbClr val="00B0F0"/>
                </a:solidFill>
              </a:rPr>
              <a:t>запира.тся</a:t>
            </a:r>
            <a:r>
              <a:rPr lang="ru-RU" sz="3200" b="1" i="1" dirty="0" smtClean="0">
                <a:solidFill>
                  <a:srgbClr val="00B0F0"/>
                </a:solidFill>
              </a:rPr>
              <a:t>, ненавидеть, поливать,  зам.рать, гнать, собирать, блеснуть, дышать, шептать, любить, слышать,  зажигаться, вытирать, </a:t>
            </a:r>
            <a:r>
              <a:rPr lang="ru-RU" sz="3200" b="1" i="1" dirty="0" err="1" smtClean="0">
                <a:solidFill>
                  <a:srgbClr val="00B0F0"/>
                </a:solidFill>
              </a:rPr>
              <a:t>блест.шь</a:t>
            </a:r>
            <a:r>
              <a:rPr lang="ru-RU" sz="3200" b="1" i="1" dirty="0" smtClean="0">
                <a:solidFill>
                  <a:srgbClr val="00B0F0"/>
                </a:solidFill>
              </a:rPr>
              <a:t>,  собирать, стереть, вертеть, зависеть, видеть, </a:t>
            </a:r>
            <a:r>
              <a:rPr lang="ru-RU" sz="3200" b="1" i="1" dirty="0" err="1" smtClean="0">
                <a:solidFill>
                  <a:srgbClr val="00B0F0"/>
                </a:solidFill>
              </a:rPr>
              <a:t>терп.т</a:t>
            </a:r>
            <a:r>
              <a:rPr lang="ru-RU" sz="3200" b="1" i="1" dirty="0" smtClean="0">
                <a:solidFill>
                  <a:srgbClr val="00B0F0"/>
                </a:solidFill>
              </a:rPr>
              <a:t>. (10) </a:t>
            </a:r>
            <a:endParaRPr lang="ru-RU" sz="3200" i="1" dirty="0">
              <a:solidFill>
                <a:srgbClr val="00B0F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a:blipFill>
            <a:blip r:embed="rId2"/>
            <a:tile tx="0" ty="0" sx="100000" sy="100000" flip="none" algn="tl"/>
          </a:blipFill>
        </p:spPr>
        <p:txBody>
          <a:bodyPr>
            <a:normAutofit/>
          </a:bodyPr>
          <a:lstStyle/>
          <a:p>
            <a:pPr algn="l"/>
            <a:r>
              <a:rPr lang="ru-RU" sz="3200" b="1" i="1" dirty="0" smtClean="0">
                <a:solidFill>
                  <a:srgbClr val="C00000"/>
                </a:solidFill>
              </a:rPr>
              <a:t>Укажите глаголы 1 спряжения. </a:t>
            </a:r>
            <a:br>
              <a:rPr lang="ru-RU" sz="3200" b="1" i="1" dirty="0" smtClean="0">
                <a:solidFill>
                  <a:srgbClr val="C00000"/>
                </a:solidFill>
              </a:rPr>
            </a:br>
            <a:r>
              <a:rPr lang="ru-RU" sz="3200" b="1" i="1" dirty="0" smtClean="0">
                <a:solidFill>
                  <a:srgbClr val="C00000"/>
                </a:solidFill>
              </a:rPr>
              <a:t>1. </a:t>
            </a:r>
            <a:r>
              <a:rPr lang="ru-RU" sz="3200" b="1" i="1" dirty="0" err="1" smtClean="0">
                <a:solidFill>
                  <a:srgbClr val="FF0000"/>
                </a:solidFill>
              </a:rPr>
              <a:t>Собира.шься</a:t>
            </a:r>
            <a:r>
              <a:rPr lang="ru-RU" sz="3200" b="1" i="1" dirty="0" smtClean="0">
                <a:solidFill>
                  <a:srgbClr val="FF0000"/>
                </a:solidFill>
              </a:rPr>
              <a:t> , </a:t>
            </a:r>
            <a:r>
              <a:rPr lang="ru-RU" sz="3200" b="1" i="1" dirty="0" err="1" smtClean="0">
                <a:solidFill>
                  <a:srgbClr val="FF0000"/>
                </a:solidFill>
              </a:rPr>
              <a:t>ст.реть</a:t>
            </a:r>
            <a:r>
              <a:rPr lang="ru-RU" sz="3200" b="1" i="1" dirty="0" smtClean="0">
                <a:solidFill>
                  <a:srgbClr val="FF0000"/>
                </a:solidFill>
              </a:rPr>
              <a:t>, </a:t>
            </a:r>
            <a:r>
              <a:rPr lang="ru-RU" sz="3200" b="1" i="1" dirty="0" err="1" smtClean="0">
                <a:solidFill>
                  <a:srgbClr val="FF0000"/>
                </a:solidFill>
              </a:rPr>
              <a:t>растира.м</a:t>
            </a:r>
            <a:r>
              <a:rPr lang="ru-RU" sz="3200" b="1" i="1" dirty="0" smtClean="0">
                <a:solidFill>
                  <a:srgbClr val="00B0F0"/>
                </a:solidFill>
              </a:rPr>
              <a:t>, обидеть, </a:t>
            </a:r>
            <a:r>
              <a:rPr lang="ru-RU" sz="3200" b="1" i="1" dirty="0" smtClean="0">
                <a:solidFill>
                  <a:srgbClr val="FF0000"/>
                </a:solidFill>
              </a:rPr>
              <a:t>стелить,</a:t>
            </a:r>
            <a:r>
              <a:rPr lang="ru-RU" sz="3200" b="1" i="1" dirty="0" smtClean="0">
                <a:solidFill>
                  <a:srgbClr val="00B0F0"/>
                </a:solidFill>
              </a:rPr>
              <a:t> строить,  </a:t>
            </a:r>
            <a:r>
              <a:rPr lang="ru-RU" sz="3200" b="1" i="1" dirty="0" smtClean="0">
                <a:solidFill>
                  <a:srgbClr val="FF0000"/>
                </a:solidFill>
              </a:rPr>
              <a:t>замереть, </a:t>
            </a:r>
            <a:r>
              <a:rPr lang="ru-RU" sz="3200" b="1" i="1" dirty="0" err="1" smtClean="0">
                <a:solidFill>
                  <a:srgbClr val="FF0000"/>
                </a:solidFill>
              </a:rPr>
              <a:t>выжига.шь</a:t>
            </a:r>
            <a:r>
              <a:rPr lang="ru-RU" sz="3200" b="1" i="1" dirty="0" smtClean="0">
                <a:solidFill>
                  <a:srgbClr val="FF0000"/>
                </a:solidFill>
              </a:rPr>
              <a:t>, </a:t>
            </a:r>
            <a:r>
              <a:rPr lang="ru-RU" sz="3200" b="1" i="1" dirty="0" err="1" smtClean="0">
                <a:solidFill>
                  <a:srgbClr val="FF0000"/>
                </a:solidFill>
              </a:rPr>
              <a:t>удира.шь</a:t>
            </a:r>
            <a:r>
              <a:rPr lang="ru-RU" sz="3200" b="1" i="1" dirty="0" smtClean="0">
                <a:solidFill>
                  <a:srgbClr val="FF0000"/>
                </a:solidFill>
              </a:rPr>
              <a:t>, </a:t>
            </a:r>
            <a:r>
              <a:rPr lang="ru-RU" sz="3200" b="1" i="1" dirty="0" err="1" smtClean="0">
                <a:solidFill>
                  <a:srgbClr val="FF0000"/>
                </a:solidFill>
              </a:rPr>
              <a:t>взбира.мся</a:t>
            </a:r>
            <a:r>
              <a:rPr lang="ru-RU" sz="3200" b="1" i="1" dirty="0" smtClean="0">
                <a:solidFill>
                  <a:srgbClr val="FF0000"/>
                </a:solidFill>
              </a:rPr>
              <a:t>,</a:t>
            </a:r>
            <a:r>
              <a:rPr lang="ru-RU" sz="3200" b="1" i="1" dirty="0" smtClean="0">
                <a:solidFill>
                  <a:srgbClr val="00B0F0"/>
                </a:solidFill>
              </a:rPr>
              <a:t> </a:t>
            </a:r>
            <a:r>
              <a:rPr lang="ru-RU" sz="3200" b="1" i="1" dirty="0" err="1" smtClean="0">
                <a:solidFill>
                  <a:srgbClr val="00B0F0"/>
                </a:solidFill>
              </a:rPr>
              <a:t>гон.шь</a:t>
            </a:r>
            <a:r>
              <a:rPr lang="ru-RU" sz="3200" b="1" i="1" dirty="0" smtClean="0">
                <a:solidFill>
                  <a:srgbClr val="00B0F0"/>
                </a:solidFill>
              </a:rPr>
              <a:t>,</a:t>
            </a:r>
            <a:r>
              <a:rPr lang="ru-RU" sz="3200" b="1" i="1" dirty="0" smtClean="0">
                <a:solidFill>
                  <a:srgbClr val="FF0000"/>
                </a:solidFill>
              </a:rPr>
              <a:t> замирать,  опереться</a:t>
            </a:r>
            <a:r>
              <a:rPr lang="ru-RU" sz="3200" b="1" i="1" dirty="0" smtClean="0">
                <a:solidFill>
                  <a:srgbClr val="00B0F0"/>
                </a:solidFill>
              </a:rPr>
              <a:t>. (10)</a:t>
            </a:r>
            <a:r>
              <a:rPr lang="ru-RU" sz="3200" b="1" dirty="0" smtClean="0"/>
              <a:t/>
            </a:r>
            <a:br>
              <a:rPr lang="ru-RU" sz="3200" b="1" dirty="0" smtClean="0"/>
            </a:br>
            <a:r>
              <a:rPr lang="ru-RU" sz="3200" b="1" i="1" dirty="0" smtClean="0">
                <a:solidFill>
                  <a:srgbClr val="C00000"/>
                </a:solidFill>
              </a:rPr>
              <a:t>Укажите глаголы 2 спряжения. </a:t>
            </a:r>
            <a:br>
              <a:rPr lang="ru-RU" sz="3200" b="1" i="1" dirty="0" smtClean="0">
                <a:solidFill>
                  <a:srgbClr val="C00000"/>
                </a:solidFill>
              </a:rPr>
            </a:br>
            <a:r>
              <a:rPr lang="ru-RU" sz="3200" b="1" i="1" dirty="0" smtClean="0">
                <a:solidFill>
                  <a:srgbClr val="C00000"/>
                </a:solidFill>
              </a:rPr>
              <a:t>2. </a:t>
            </a:r>
            <a:r>
              <a:rPr lang="ru-RU" sz="3200" b="1" i="1" dirty="0" err="1" smtClean="0">
                <a:solidFill>
                  <a:srgbClr val="00B0F0"/>
                </a:solidFill>
              </a:rPr>
              <a:t>Расстила.тся</a:t>
            </a:r>
            <a:r>
              <a:rPr lang="ru-RU" sz="3200" b="1" i="1" dirty="0" smtClean="0">
                <a:solidFill>
                  <a:srgbClr val="00B0F0"/>
                </a:solidFill>
              </a:rPr>
              <a:t>, </a:t>
            </a:r>
            <a:r>
              <a:rPr lang="ru-RU" sz="3200" b="1" i="1" dirty="0" err="1" smtClean="0">
                <a:solidFill>
                  <a:srgbClr val="00B0F0"/>
                </a:solidFill>
              </a:rPr>
              <a:t>зап.рли</a:t>
            </a:r>
            <a:r>
              <a:rPr lang="ru-RU" sz="3200" b="1" i="1" dirty="0" smtClean="0">
                <a:solidFill>
                  <a:srgbClr val="00B0F0"/>
                </a:solidFill>
              </a:rPr>
              <a:t>, </a:t>
            </a:r>
            <a:r>
              <a:rPr lang="ru-RU" sz="3200" b="1" i="1" dirty="0" err="1" smtClean="0">
                <a:solidFill>
                  <a:srgbClr val="00B0F0"/>
                </a:solidFill>
              </a:rPr>
              <a:t>запира.тся</a:t>
            </a:r>
            <a:r>
              <a:rPr lang="ru-RU" sz="3200" b="1" i="1" dirty="0" smtClean="0">
                <a:solidFill>
                  <a:srgbClr val="00B0F0"/>
                </a:solidFill>
              </a:rPr>
              <a:t>, </a:t>
            </a:r>
            <a:r>
              <a:rPr lang="ru-RU" sz="3200" b="1" i="1" dirty="0" smtClean="0">
                <a:solidFill>
                  <a:srgbClr val="FF0000"/>
                </a:solidFill>
              </a:rPr>
              <a:t>ненавидеть,</a:t>
            </a:r>
            <a:r>
              <a:rPr lang="ru-RU" sz="3200" b="1" i="1" dirty="0" smtClean="0">
                <a:solidFill>
                  <a:srgbClr val="00B0F0"/>
                </a:solidFill>
              </a:rPr>
              <a:t> поливать,  зам.рать, </a:t>
            </a:r>
            <a:r>
              <a:rPr lang="ru-RU" sz="3200" b="1" i="1" dirty="0" smtClean="0">
                <a:solidFill>
                  <a:srgbClr val="FF0000"/>
                </a:solidFill>
              </a:rPr>
              <a:t>гнать,</a:t>
            </a:r>
            <a:r>
              <a:rPr lang="ru-RU" sz="3200" b="1" i="1" dirty="0" smtClean="0">
                <a:solidFill>
                  <a:srgbClr val="00B0F0"/>
                </a:solidFill>
              </a:rPr>
              <a:t> собирать, блеснуть, </a:t>
            </a:r>
            <a:r>
              <a:rPr lang="ru-RU" sz="3200" b="1" i="1" dirty="0" smtClean="0">
                <a:solidFill>
                  <a:srgbClr val="FF0000"/>
                </a:solidFill>
              </a:rPr>
              <a:t>дышать, </a:t>
            </a:r>
            <a:r>
              <a:rPr lang="ru-RU" sz="3200" b="1" i="1" dirty="0" smtClean="0">
                <a:solidFill>
                  <a:srgbClr val="00B0F0"/>
                </a:solidFill>
              </a:rPr>
              <a:t>шептать, </a:t>
            </a:r>
            <a:r>
              <a:rPr lang="ru-RU" sz="3200" b="1" i="1" dirty="0" smtClean="0">
                <a:solidFill>
                  <a:srgbClr val="FF0000"/>
                </a:solidFill>
              </a:rPr>
              <a:t>любить, слышать,  </a:t>
            </a:r>
            <a:r>
              <a:rPr lang="ru-RU" sz="3200" b="1" i="1" dirty="0" smtClean="0">
                <a:solidFill>
                  <a:srgbClr val="00B0F0"/>
                </a:solidFill>
              </a:rPr>
              <a:t>зажигаться, вытирать, </a:t>
            </a:r>
            <a:r>
              <a:rPr lang="ru-RU" sz="3200" b="1" i="1" dirty="0" err="1" smtClean="0">
                <a:solidFill>
                  <a:srgbClr val="FF0000"/>
                </a:solidFill>
              </a:rPr>
              <a:t>блест.шь</a:t>
            </a:r>
            <a:r>
              <a:rPr lang="ru-RU" sz="3200" b="1" i="1" dirty="0" smtClean="0">
                <a:solidFill>
                  <a:srgbClr val="FF0000"/>
                </a:solidFill>
              </a:rPr>
              <a:t>,</a:t>
            </a:r>
            <a:r>
              <a:rPr lang="ru-RU" sz="3200" b="1" i="1" dirty="0" smtClean="0">
                <a:solidFill>
                  <a:srgbClr val="00B0F0"/>
                </a:solidFill>
              </a:rPr>
              <a:t>  собирать, стереть, </a:t>
            </a:r>
            <a:r>
              <a:rPr lang="ru-RU" sz="3200" b="1" i="1" dirty="0" smtClean="0">
                <a:solidFill>
                  <a:srgbClr val="FF0000"/>
                </a:solidFill>
              </a:rPr>
              <a:t>вертеть</a:t>
            </a:r>
            <a:r>
              <a:rPr lang="ru-RU" sz="3200" b="1" i="1" dirty="0" smtClean="0">
                <a:solidFill>
                  <a:srgbClr val="00B0F0"/>
                </a:solidFill>
              </a:rPr>
              <a:t>, </a:t>
            </a:r>
            <a:r>
              <a:rPr lang="ru-RU" sz="3200" b="1" i="1" dirty="0" smtClean="0">
                <a:solidFill>
                  <a:srgbClr val="FF0000"/>
                </a:solidFill>
              </a:rPr>
              <a:t>зависеть, видеть, </a:t>
            </a:r>
            <a:r>
              <a:rPr lang="ru-RU" sz="3200" b="1" i="1" dirty="0" err="1" smtClean="0">
                <a:solidFill>
                  <a:srgbClr val="FF0000"/>
                </a:solidFill>
              </a:rPr>
              <a:t>терп.т</a:t>
            </a:r>
            <a:r>
              <a:rPr lang="ru-RU" sz="3200" b="1" i="1" dirty="0" smtClean="0">
                <a:solidFill>
                  <a:srgbClr val="FF0000"/>
                </a:solidFill>
              </a:rPr>
              <a:t>. </a:t>
            </a:r>
            <a:r>
              <a:rPr lang="ru-RU" sz="3200" b="1" i="1" dirty="0" smtClean="0">
                <a:solidFill>
                  <a:srgbClr val="00B0F0"/>
                </a:solidFill>
              </a:rPr>
              <a:t>(10) </a:t>
            </a:r>
            <a:endParaRPr lang="ru-RU"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72518" cy="636907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ru-RU" sz="2800" b="1" i="1" dirty="0" smtClean="0">
                <a:solidFill>
                  <a:srgbClr val="C00000"/>
                </a:solidFill>
              </a:rPr>
              <a:t>Укажите неопределённые местоимения</a:t>
            </a:r>
            <a:br>
              <a:rPr lang="ru-RU" sz="2800" b="1" i="1" dirty="0" smtClean="0">
                <a:solidFill>
                  <a:srgbClr val="C00000"/>
                </a:solidFill>
              </a:rPr>
            </a:br>
            <a:r>
              <a:rPr lang="ru-RU" sz="2800" b="1" i="1" dirty="0" smtClean="0">
                <a:solidFill>
                  <a:srgbClr val="002060"/>
                </a:solidFill>
              </a:rPr>
              <a:t>Ко мне, у себя, к нам, иными, что-нибудь, никем, нечем, собою, кое к кому, несколько, ни с кем, у вас, некоторый, чей-то.(5)</a:t>
            </a:r>
            <a:r>
              <a:rPr lang="ru-RU" sz="2800" b="1" i="1" dirty="0" smtClean="0">
                <a:solidFill>
                  <a:srgbClr val="C00000"/>
                </a:solidFill>
              </a:rPr>
              <a:t> </a:t>
            </a:r>
            <a:br>
              <a:rPr lang="ru-RU" sz="2800" b="1" i="1" dirty="0" smtClean="0">
                <a:solidFill>
                  <a:srgbClr val="C00000"/>
                </a:solidFill>
              </a:rPr>
            </a:br>
            <a:r>
              <a:rPr lang="ru-RU" sz="2800" b="1" i="1" dirty="0" smtClean="0">
                <a:solidFill>
                  <a:srgbClr val="C00000"/>
                </a:solidFill>
              </a:rPr>
              <a:t>Укажите отрицательные местоимения</a:t>
            </a:r>
            <a:br>
              <a:rPr lang="ru-RU" sz="2800" b="1" i="1" dirty="0" smtClean="0">
                <a:solidFill>
                  <a:srgbClr val="C00000"/>
                </a:solidFill>
              </a:rPr>
            </a:br>
            <a:r>
              <a:rPr lang="ru-RU" sz="2800" b="1" i="1" dirty="0" smtClean="0">
                <a:solidFill>
                  <a:srgbClr val="002060"/>
                </a:solidFill>
              </a:rPr>
              <a:t>Ни о чём, не с кем, нисколько, не за что, у них, об этом, каждому, ни про кого, не у кого.(6)</a:t>
            </a:r>
            <a:r>
              <a:rPr lang="ru-RU" sz="2800" b="1" i="1" dirty="0" smtClean="0">
                <a:solidFill>
                  <a:srgbClr val="C00000"/>
                </a:solidFill>
              </a:rPr>
              <a:t> </a:t>
            </a:r>
            <a:br>
              <a:rPr lang="ru-RU" sz="2800" b="1" i="1" dirty="0" smtClean="0">
                <a:solidFill>
                  <a:srgbClr val="C00000"/>
                </a:solidFill>
              </a:rPr>
            </a:br>
            <a:r>
              <a:rPr lang="ru-RU" sz="2800" b="1" i="1" dirty="0" smtClean="0">
                <a:solidFill>
                  <a:srgbClr val="C00000"/>
                </a:solidFill>
              </a:rPr>
              <a:t>Укажите личные местоимения</a:t>
            </a:r>
            <a:br>
              <a:rPr lang="ru-RU" sz="2800" b="1" i="1" dirty="0" smtClean="0">
                <a:solidFill>
                  <a:srgbClr val="C00000"/>
                </a:solidFill>
              </a:rPr>
            </a:br>
            <a:r>
              <a:rPr lang="ru-RU" sz="2800" b="1" i="1" dirty="0" smtClean="0">
                <a:solidFill>
                  <a:srgbClr val="002060"/>
                </a:solidFill>
              </a:rPr>
              <a:t>Про меня, у него, к себе, своими, к нашему, за </a:t>
            </a:r>
            <a:r>
              <a:rPr lang="ru-RU" sz="2800" b="1" i="1" dirty="0" err="1" smtClean="0">
                <a:solidFill>
                  <a:srgbClr val="002060"/>
                </a:solidFill>
              </a:rPr>
              <a:t>ним,о</a:t>
            </a:r>
            <a:r>
              <a:rPr lang="ru-RU" sz="2800" b="1" i="1" dirty="0" smtClean="0">
                <a:solidFill>
                  <a:srgbClr val="002060"/>
                </a:solidFill>
              </a:rPr>
              <a:t> ней, собою, у нас, в нём, у меня, с ними, с этими.(8)</a:t>
            </a:r>
            <a:br>
              <a:rPr lang="ru-RU" sz="2800" b="1" i="1" dirty="0" smtClean="0">
                <a:solidFill>
                  <a:srgbClr val="002060"/>
                </a:solidFill>
              </a:rPr>
            </a:br>
            <a:r>
              <a:rPr lang="ru-RU" sz="2800" b="1" i="1" dirty="0" smtClean="0">
                <a:solidFill>
                  <a:srgbClr val="C00000"/>
                </a:solidFill>
              </a:rPr>
              <a:t> Укажите притяжательные местоимения</a:t>
            </a:r>
            <a:br>
              <a:rPr lang="ru-RU" sz="2800" b="1" i="1" dirty="0" smtClean="0">
                <a:solidFill>
                  <a:srgbClr val="C00000"/>
                </a:solidFill>
              </a:rPr>
            </a:br>
            <a:r>
              <a:rPr lang="ru-RU" sz="2800" b="1" i="1" dirty="0" smtClean="0">
                <a:solidFill>
                  <a:srgbClr val="002060"/>
                </a:solidFill>
              </a:rPr>
              <a:t>К каждому, за собой, к твоим, о нашем, моим, другому, некоторыми, ничьими, у вас, нашу, их, о моём.(6) </a:t>
            </a:r>
            <a:br>
              <a:rPr lang="ru-RU" sz="2800" b="1" i="1" dirty="0" smtClean="0">
                <a:solidFill>
                  <a:srgbClr val="002060"/>
                </a:solidFill>
              </a:rPr>
            </a:br>
            <a:r>
              <a:rPr lang="ru-RU" sz="2800" b="1" i="1" dirty="0" smtClean="0">
                <a:solidFill>
                  <a:srgbClr val="C00000"/>
                </a:solidFill>
              </a:rPr>
              <a:t> Укажите указательные местоимения </a:t>
            </a:r>
            <a:br>
              <a:rPr lang="ru-RU" sz="2800" b="1" i="1" dirty="0" smtClean="0">
                <a:solidFill>
                  <a:srgbClr val="C00000"/>
                </a:solidFill>
              </a:rPr>
            </a:br>
            <a:r>
              <a:rPr lang="ru-RU" sz="2800" b="1" i="1" dirty="0" smtClean="0">
                <a:solidFill>
                  <a:srgbClr val="002060"/>
                </a:solidFill>
              </a:rPr>
              <a:t>То, теми, о наших, к тем, этими, та, тот, такими.(7)</a:t>
            </a:r>
            <a:br>
              <a:rPr lang="ru-RU" sz="2800" b="1" i="1" dirty="0" smtClean="0">
                <a:solidFill>
                  <a:srgbClr val="002060"/>
                </a:solidFill>
              </a:rPr>
            </a:br>
            <a:endParaRPr lang="ru-RU" sz="2800"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a:blipFill>
            <a:blip r:embed="rId2"/>
            <a:tile tx="0" ty="0" sx="100000" sy="100000" flip="none" algn="tl"/>
          </a:blipFill>
        </p:spPr>
        <p:txBody>
          <a:bodyPr>
            <a:normAutofit fontScale="90000"/>
          </a:bodyPr>
          <a:lstStyle/>
          <a:p>
            <a:pPr algn="l"/>
            <a:r>
              <a:rPr lang="ru-RU" sz="2800" b="1" i="1" dirty="0" smtClean="0">
                <a:solidFill>
                  <a:srgbClr val="C00000"/>
                </a:solidFill>
              </a:rPr>
              <a:t/>
            </a:r>
            <a:br>
              <a:rPr lang="ru-RU" sz="2800" b="1" i="1" dirty="0" smtClean="0">
                <a:solidFill>
                  <a:srgbClr val="C00000"/>
                </a:solidFill>
              </a:rPr>
            </a:br>
            <a:r>
              <a:rPr lang="ru-RU" sz="2800" b="1" i="1" dirty="0">
                <a:solidFill>
                  <a:srgbClr val="C00000"/>
                </a:solidFill>
              </a:rPr>
              <a:t/>
            </a:r>
            <a:br>
              <a:rPr lang="ru-RU" sz="2800" b="1" i="1" dirty="0">
                <a:solidFill>
                  <a:srgbClr val="C00000"/>
                </a:solidFill>
              </a:rPr>
            </a:br>
            <a:r>
              <a:rPr lang="ru-RU" sz="2800" b="1" i="1" dirty="0" smtClean="0">
                <a:solidFill>
                  <a:srgbClr val="C00000"/>
                </a:solidFill>
              </a:rPr>
              <a:t/>
            </a:r>
            <a:br>
              <a:rPr lang="ru-RU" sz="2800" b="1" i="1" dirty="0" smtClean="0">
                <a:solidFill>
                  <a:srgbClr val="C00000"/>
                </a:solidFill>
              </a:rPr>
            </a:br>
            <a:r>
              <a:rPr lang="ru-RU" sz="2800" b="1" i="1" dirty="0">
                <a:solidFill>
                  <a:srgbClr val="C00000"/>
                </a:solidFill>
              </a:rPr>
              <a:t/>
            </a:r>
            <a:br>
              <a:rPr lang="ru-RU" sz="2800" b="1" i="1" dirty="0">
                <a:solidFill>
                  <a:srgbClr val="C00000"/>
                </a:solidFill>
              </a:rPr>
            </a:br>
            <a:r>
              <a:rPr lang="ru-RU" sz="2800" b="1" i="1" dirty="0" smtClean="0">
                <a:solidFill>
                  <a:srgbClr val="C00000"/>
                </a:solidFill>
              </a:rPr>
              <a:t>Укажите неопределённые местоимения</a:t>
            </a:r>
            <a:br>
              <a:rPr lang="ru-RU" sz="2800" b="1" i="1" dirty="0" smtClean="0">
                <a:solidFill>
                  <a:srgbClr val="C00000"/>
                </a:solidFill>
              </a:rPr>
            </a:br>
            <a:r>
              <a:rPr lang="ru-RU" sz="2800" b="1" i="1" dirty="0" smtClean="0">
                <a:solidFill>
                  <a:srgbClr val="C00000"/>
                </a:solidFill>
              </a:rPr>
              <a:t/>
            </a:r>
            <a:br>
              <a:rPr lang="ru-RU" sz="2800" b="1" i="1" dirty="0" smtClean="0">
                <a:solidFill>
                  <a:srgbClr val="C00000"/>
                </a:solidFill>
              </a:rPr>
            </a:br>
            <a:r>
              <a:rPr lang="ru-RU" sz="2700" b="1" i="1" dirty="0" smtClean="0">
                <a:solidFill>
                  <a:srgbClr val="002060"/>
                </a:solidFill>
              </a:rPr>
              <a:t>Ко мне, у себя, к нам, иными, </a:t>
            </a:r>
            <a:r>
              <a:rPr lang="ru-RU" sz="2700" b="1" i="1" dirty="0" smtClean="0">
                <a:solidFill>
                  <a:srgbClr val="FF0000"/>
                </a:solidFill>
              </a:rPr>
              <a:t>что-нибудь,</a:t>
            </a:r>
            <a:r>
              <a:rPr lang="ru-RU" sz="2700" b="1" i="1" dirty="0" smtClean="0">
                <a:solidFill>
                  <a:srgbClr val="C00000"/>
                </a:solidFill>
              </a:rPr>
              <a:t> </a:t>
            </a:r>
            <a:r>
              <a:rPr lang="ru-RU" sz="2700" b="1" i="1" dirty="0" smtClean="0">
                <a:solidFill>
                  <a:srgbClr val="002060"/>
                </a:solidFill>
              </a:rPr>
              <a:t>никем, нечем, собою, </a:t>
            </a:r>
            <a:r>
              <a:rPr lang="ru-RU" sz="2700" b="1" i="1" dirty="0" smtClean="0">
                <a:solidFill>
                  <a:srgbClr val="FF0000"/>
                </a:solidFill>
              </a:rPr>
              <a:t>кое к кому</a:t>
            </a:r>
            <a:r>
              <a:rPr lang="ru-RU" sz="2700" b="1" i="1" dirty="0">
                <a:solidFill>
                  <a:srgbClr val="002060"/>
                </a:solidFill>
              </a:rPr>
              <a:t>,</a:t>
            </a:r>
            <a:r>
              <a:rPr lang="ru-RU" sz="2700" b="1" i="1" dirty="0" smtClean="0">
                <a:solidFill>
                  <a:srgbClr val="002060"/>
                </a:solidFill>
              </a:rPr>
              <a:t> </a:t>
            </a:r>
            <a:r>
              <a:rPr lang="ru-RU" sz="2700" b="1" i="1" dirty="0" smtClean="0">
                <a:solidFill>
                  <a:srgbClr val="FF0000"/>
                </a:solidFill>
              </a:rPr>
              <a:t>несколько, </a:t>
            </a:r>
            <a:r>
              <a:rPr lang="ru-RU" sz="2700" b="1" i="1" dirty="0" smtClean="0">
                <a:solidFill>
                  <a:srgbClr val="002060"/>
                </a:solidFill>
              </a:rPr>
              <a:t>ни с кем, у вас, </a:t>
            </a:r>
            <a:r>
              <a:rPr lang="ru-RU" sz="2700" b="1" i="1" dirty="0" smtClean="0">
                <a:solidFill>
                  <a:srgbClr val="FF0000"/>
                </a:solidFill>
              </a:rPr>
              <a:t>некоторый, чей-то.</a:t>
            </a:r>
            <a:br>
              <a:rPr lang="ru-RU" sz="2700" b="1" i="1" dirty="0" smtClean="0">
                <a:solidFill>
                  <a:srgbClr val="FF0000"/>
                </a:solidFill>
              </a:rPr>
            </a:br>
            <a:r>
              <a:rPr lang="ru-RU" sz="2700" b="1" i="1" dirty="0" smtClean="0">
                <a:solidFill>
                  <a:srgbClr val="C00000"/>
                </a:solidFill>
              </a:rPr>
              <a:t>Укажите отрицательные местоимения</a:t>
            </a:r>
            <a:br>
              <a:rPr lang="ru-RU" sz="2700" b="1" i="1" dirty="0" smtClean="0">
                <a:solidFill>
                  <a:srgbClr val="C00000"/>
                </a:solidFill>
              </a:rPr>
            </a:br>
            <a:r>
              <a:rPr lang="ru-RU" sz="2700" b="1" i="1" dirty="0" smtClean="0">
                <a:solidFill>
                  <a:srgbClr val="FF0000"/>
                </a:solidFill>
              </a:rPr>
              <a:t>Ни о чём, не с кем, нисколько</a:t>
            </a:r>
            <a:r>
              <a:rPr lang="ru-RU" sz="2700" b="1" i="1" dirty="0" smtClean="0">
                <a:solidFill>
                  <a:srgbClr val="002060"/>
                </a:solidFill>
              </a:rPr>
              <a:t>, </a:t>
            </a:r>
            <a:r>
              <a:rPr lang="ru-RU" sz="2700" b="1" i="1" dirty="0" smtClean="0">
                <a:solidFill>
                  <a:srgbClr val="FF0000"/>
                </a:solidFill>
              </a:rPr>
              <a:t>не за что, </a:t>
            </a:r>
            <a:r>
              <a:rPr lang="ru-RU" sz="2700" b="1" i="1" dirty="0" smtClean="0">
                <a:solidFill>
                  <a:srgbClr val="002060"/>
                </a:solidFill>
              </a:rPr>
              <a:t>у них, об этом, каждому, </a:t>
            </a:r>
            <a:r>
              <a:rPr lang="ru-RU" sz="2700" b="1" i="1" dirty="0" smtClean="0">
                <a:solidFill>
                  <a:srgbClr val="FF0000"/>
                </a:solidFill>
              </a:rPr>
              <a:t>ни про кого</a:t>
            </a:r>
            <a:r>
              <a:rPr lang="ru-RU" sz="2700" b="1" i="1" dirty="0" smtClean="0">
                <a:solidFill>
                  <a:srgbClr val="002060"/>
                </a:solidFill>
              </a:rPr>
              <a:t>, </a:t>
            </a:r>
            <a:r>
              <a:rPr lang="ru-RU" sz="2700" b="1" i="1" dirty="0" smtClean="0">
                <a:solidFill>
                  <a:srgbClr val="FF0000"/>
                </a:solidFill>
              </a:rPr>
              <a:t>не у кого.</a:t>
            </a:r>
            <a:r>
              <a:rPr lang="ru-RU" sz="2700" b="1" i="1" dirty="0" smtClean="0">
                <a:solidFill>
                  <a:srgbClr val="C00000"/>
                </a:solidFill>
              </a:rPr>
              <a:t> </a:t>
            </a:r>
            <a:br>
              <a:rPr lang="ru-RU" sz="2700" b="1" i="1" dirty="0" smtClean="0">
                <a:solidFill>
                  <a:srgbClr val="C00000"/>
                </a:solidFill>
              </a:rPr>
            </a:br>
            <a:r>
              <a:rPr lang="ru-RU" sz="2700" b="1" i="1" dirty="0" smtClean="0">
                <a:solidFill>
                  <a:srgbClr val="C00000"/>
                </a:solidFill>
              </a:rPr>
              <a:t>Укажите личные местоимения</a:t>
            </a:r>
            <a:br>
              <a:rPr lang="ru-RU" sz="2700" b="1" i="1" dirty="0" smtClean="0">
                <a:solidFill>
                  <a:srgbClr val="C00000"/>
                </a:solidFill>
              </a:rPr>
            </a:br>
            <a:r>
              <a:rPr lang="ru-RU" sz="2700" b="1" i="1" dirty="0" smtClean="0">
                <a:solidFill>
                  <a:srgbClr val="FF0000"/>
                </a:solidFill>
              </a:rPr>
              <a:t>Про меня, у него</a:t>
            </a:r>
            <a:r>
              <a:rPr lang="ru-RU" sz="2700" b="1" i="1" dirty="0" smtClean="0">
                <a:solidFill>
                  <a:srgbClr val="002060"/>
                </a:solidFill>
              </a:rPr>
              <a:t>, к себе, своими, к нашему, </a:t>
            </a:r>
            <a:r>
              <a:rPr lang="ru-RU" sz="2700" b="1" i="1" dirty="0" smtClean="0">
                <a:solidFill>
                  <a:srgbClr val="FF0000"/>
                </a:solidFill>
              </a:rPr>
              <a:t>за ним</a:t>
            </a:r>
            <a:r>
              <a:rPr lang="ru-RU" sz="2700" b="1" i="1" dirty="0" smtClean="0">
                <a:solidFill>
                  <a:srgbClr val="002060"/>
                </a:solidFill>
              </a:rPr>
              <a:t>, </a:t>
            </a:r>
            <a:r>
              <a:rPr lang="ru-RU" sz="2700" b="1" i="1" dirty="0" smtClean="0">
                <a:solidFill>
                  <a:srgbClr val="FF0000"/>
                </a:solidFill>
              </a:rPr>
              <a:t>о ней, </a:t>
            </a:r>
            <a:r>
              <a:rPr lang="ru-RU" sz="2700" b="1" i="1" dirty="0" smtClean="0">
                <a:solidFill>
                  <a:srgbClr val="002060"/>
                </a:solidFill>
              </a:rPr>
              <a:t>собою, </a:t>
            </a:r>
            <a:r>
              <a:rPr lang="ru-RU" sz="2700" b="1" i="1" dirty="0" smtClean="0">
                <a:solidFill>
                  <a:srgbClr val="FF0000"/>
                </a:solidFill>
              </a:rPr>
              <a:t>у нас, в нём, у меня, с ними, </a:t>
            </a:r>
            <a:r>
              <a:rPr lang="ru-RU" sz="2700" b="1" i="1" dirty="0" smtClean="0">
                <a:solidFill>
                  <a:srgbClr val="002060"/>
                </a:solidFill>
              </a:rPr>
              <a:t>с этими.</a:t>
            </a:r>
            <a:br>
              <a:rPr lang="ru-RU" sz="2700" b="1" i="1" dirty="0" smtClean="0">
                <a:solidFill>
                  <a:srgbClr val="002060"/>
                </a:solidFill>
              </a:rPr>
            </a:br>
            <a:r>
              <a:rPr lang="ru-RU" sz="2700" b="1" i="1" dirty="0" smtClean="0">
                <a:solidFill>
                  <a:srgbClr val="C00000"/>
                </a:solidFill>
              </a:rPr>
              <a:t> Укажите притяжательные местоимения</a:t>
            </a:r>
            <a:br>
              <a:rPr lang="ru-RU" sz="2700" b="1" i="1" dirty="0" smtClean="0">
                <a:solidFill>
                  <a:srgbClr val="C00000"/>
                </a:solidFill>
              </a:rPr>
            </a:br>
            <a:r>
              <a:rPr lang="ru-RU" sz="2700" b="1" i="1" dirty="0" smtClean="0">
                <a:solidFill>
                  <a:srgbClr val="002060"/>
                </a:solidFill>
              </a:rPr>
              <a:t>К каждому, за собой, </a:t>
            </a:r>
            <a:r>
              <a:rPr lang="ru-RU" sz="2700" b="1" i="1" dirty="0" smtClean="0">
                <a:solidFill>
                  <a:srgbClr val="FF0000"/>
                </a:solidFill>
              </a:rPr>
              <a:t>к твоим, о нашем, моим</a:t>
            </a:r>
            <a:r>
              <a:rPr lang="ru-RU" sz="2700" b="1" i="1" dirty="0" smtClean="0">
                <a:solidFill>
                  <a:srgbClr val="002060"/>
                </a:solidFill>
              </a:rPr>
              <a:t>, другому, некоторыми, ничьими, у вас</a:t>
            </a:r>
            <a:r>
              <a:rPr lang="ru-RU" sz="2700" b="1" i="1" dirty="0" smtClean="0">
                <a:solidFill>
                  <a:srgbClr val="FF0000"/>
                </a:solidFill>
              </a:rPr>
              <a:t>, нашу, их, о моём.</a:t>
            </a:r>
            <a:r>
              <a:rPr lang="ru-RU" sz="2700" b="1" i="1" dirty="0" smtClean="0">
                <a:solidFill>
                  <a:srgbClr val="C00000"/>
                </a:solidFill>
              </a:rPr>
              <a:t> Укажите указательные местоимения </a:t>
            </a:r>
            <a:br>
              <a:rPr lang="ru-RU" sz="2700" b="1" i="1" dirty="0" smtClean="0">
                <a:solidFill>
                  <a:srgbClr val="C00000"/>
                </a:solidFill>
              </a:rPr>
            </a:br>
            <a:r>
              <a:rPr lang="ru-RU" sz="2700" b="1" i="1" dirty="0" smtClean="0">
                <a:solidFill>
                  <a:srgbClr val="FF0000"/>
                </a:solidFill>
              </a:rPr>
              <a:t>То, теми, </a:t>
            </a:r>
            <a:r>
              <a:rPr lang="ru-RU" sz="2700" b="1" i="1" dirty="0" smtClean="0">
                <a:solidFill>
                  <a:srgbClr val="002060"/>
                </a:solidFill>
              </a:rPr>
              <a:t>о наших, </a:t>
            </a:r>
            <a:r>
              <a:rPr lang="ru-RU" sz="2700" b="1" i="1" dirty="0" smtClean="0">
                <a:solidFill>
                  <a:srgbClr val="FF0000"/>
                </a:solidFill>
              </a:rPr>
              <a:t>к тем, этими, та, тот, такими.</a:t>
            </a:r>
            <a:r>
              <a:rPr lang="ru-RU" sz="2700" b="1" i="1" dirty="0" smtClean="0">
                <a:solidFill>
                  <a:srgbClr val="002060"/>
                </a:solidFill>
              </a:rPr>
              <a:t/>
            </a:r>
            <a:br>
              <a:rPr lang="ru-RU" sz="2700" b="1" i="1" dirty="0" smtClean="0">
                <a:solidFill>
                  <a:srgbClr val="002060"/>
                </a:solidFill>
              </a:rPr>
            </a:br>
            <a:r>
              <a:rPr lang="ru-RU" sz="2200" b="1" i="1" dirty="0" smtClean="0">
                <a:solidFill>
                  <a:srgbClr val="FF0000"/>
                </a:solidFill>
              </a:rPr>
              <a:t/>
            </a:r>
            <a:br>
              <a:rPr lang="ru-RU" sz="2200" b="1" i="1" dirty="0" smtClean="0">
                <a:solidFill>
                  <a:srgbClr val="FF0000"/>
                </a:solidFill>
              </a:rPr>
            </a:br>
            <a:r>
              <a:rPr lang="ru-RU" sz="2200" b="1" i="1" dirty="0" smtClean="0">
                <a:solidFill>
                  <a:srgbClr val="FF0000"/>
                </a:solidFill>
              </a:rPr>
              <a:t> </a:t>
            </a:r>
            <a:r>
              <a:rPr lang="ru-RU" sz="2200" b="1" i="1" dirty="0" smtClean="0">
                <a:solidFill>
                  <a:srgbClr val="002060"/>
                </a:solidFill>
              </a:rPr>
              <a:t/>
            </a:r>
            <a:br>
              <a:rPr lang="ru-RU" sz="2200" b="1" i="1" dirty="0" smtClean="0">
                <a:solidFill>
                  <a:srgbClr val="002060"/>
                </a:solidFill>
              </a:rPr>
            </a:br>
            <a:r>
              <a:rPr lang="ru-RU" sz="2200" b="1" i="1" dirty="0" smtClean="0">
                <a:solidFill>
                  <a:srgbClr val="002060"/>
                </a:solidFill>
              </a:rPr>
              <a:t/>
            </a:r>
            <a:br>
              <a:rPr lang="ru-RU" sz="2200" b="1" i="1" dirty="0" smtClean="0">
                <a:solidFill>
                  <a:srgbClr val="002060"/>
                </a:solidFill>
              </a:rPr>
            </a:br>
            <a:r>
              <a:rPr lang="ru-RU" sz="2000" b="1" i="1" dirty="0" smtClean="0">
                <a:solidFill>
                  <a:srgbClr val="FF0000"/>
                </a:solidFill>
              </a:rPr>
              <a:t/>
            </a:r>
            <a:br>
              <a:rPr lang="ru-RU" sz="2000" b="1" i="1" dirty="0" smtClean="0">
                <a:solidFill>
                  <a:srgbClr val="FF0000"/>
                </a:solidFill>
              </a:rPr>
            </a:br>
            <a:r>
              <a:rPr lang="ru-RU" sz="2800" b="1" i="1" dirty="0" smtClean="0">
                <a:solidFill>
                  <a:srgbClr val="002060"/>
                </a:solidFill>
              </a:rPr>
              <a:t/>
            </a:r>
            <a:br>
              <a:rPr lang="ru-RU" sz="2800" b="1" i="1" dirty="0" smtClean="0">
                <a:solidFill>
                  <a:srgbClr val="002060"/>
                </a:solidFill>
              </a:rPr>
            </a:br>
            <a:endParaRPr lang="ru-RU" sz="2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ru-RU" sz="2400" b="1" i="1" dirty="0" smtClean="0">
                <a:solidFill>
                  <a:srgbClr val="C00000"/>
                </a:solidFill>
              </a:rPr>
              <a:t>В каких словах пишется О? </a:t>
            </a:r>
            <a:r>
              <a:rPr lang="ru-RU" sz="2400" dirty="0" smtClean="0"/>
              <a:t/>
            </a:r>
            <a:br>
              <a:rPr lang="ru-RU" sz="2400" dirty="0" smtClean="0"/>
            </a:br>
            <a:r>
              <a:rPr lang="ru-RU" sz="2400" i="1" dirty="0" smtClean="0">
                <a:solidFill>
                  <a:srgbClr val="C00000"/>
                </a:solidFill>
              </a:rPr>
              <a:t>1. </a:t>
            </a:r>
            <a:r>
              <a:rPr lang="ru-RU" sz="2400" b="1" i="1" dirty="0" err="1" smtClean="0">
                <a:solidFill>
                  <a:srgbClr val="0070C0"/>
                </a:solidFill>
              </a:rPr>
              <a:t>Ш.рох</a:t>
            </a:r>
            <a:r>
              <a:rPr lang="ru-RU" sz="2400" b="1" i="1" dirty="0" smtClean="0">
                <a:solidFill>
                  <a:srgbClr val="0070C0"/>
                </a:solidFill>
              </a:rPr>
              <a:t>, </a:t>
            </a:r>
            <a:r>
              <a:rPr lang="ru-RU" sz="2400" b="1" i="1" dirty="0" err="1" smtClean="0">
                <a:solidFill>
                  <a:srgbClr val="0070C0"/>
                </a:solidFill>
              </a:rPr>
              <a:t>ч.тный</a:t>
            </a:r>
            <a:r>
              <a:rPr lang="ru-RU" sz="2400" b="1" i="1" dirty="0" smtClean="0">
                <a:solidFill>
                  <a:srgbClr val="0070C0"/>
                </a:solidFill>
              </a:rPr>
              <a:t>, </a:t>
            </a:r>
            <a:r>
              <a:rPr lang="ru-RU" sz="2400" b="1" i="1" dirty="0" err="1" smtClean="0">
                <a:solidFill>
                  <a:srgbClr val="0070C0"/>
                </a:solidFill>
              </a:rPr>
              <a:t>испеч.шь</a:t>
            </a:r>
            <a:r>
              <a:rPr lang="ru-RU" sz="2400" b="1" i="1" dirty="0" smtClean="0">
                <a:solidFill>
                  <a:srgbClr val="0070C0"/>
                </a:solidFill>
              </a:rPr>
              <a:t>,</a:t>
            </a:r>
            <a:r>
              <a:rPr lang="ru-RU" sz="2400" b="1" i="1" dirty="0" smtClean="0">
                <a:solidFill>
                  <a:srgbClr val="FF0000"/>
                </a:solidFill>
              </a:rPr>
              <a:t> </a:t>
            </a:r>
            <a:r>
              <a:rPr lang="ru-RU" sz="2400" b="1" i="1" dirty="0" err="1" smtClean="0">
                <a:solidFill>
                  <a:srgbClr val="0070C0"/>
                </a:solidFill>
              </a:rPr>
              <a:t>капюш.н</a:t>
            </a:r>
            <a:r>
              <a:rPr lang="ru-RU" sz="2400" b="1" i="1" dirty="0" smtClean="0">
                <a:solidFill>
                  <a:srgbClr val="0070C0"/>
                </a:solidFill>
              </a:rPr>
              <a:t>, </a:t>
            </a:r>
            <a:r>
              <a:rPr lang="ru-RU" sz="2400" b="1" i="1" dirty="0" err="1" smtClean="0">
                <a:solidFill>
                  <a:srgbClr val="0070C0"/>
                </a:solidFill>
              </a:rPr>
              <a:t>морж.вый</a:t>
            </a:r>
            <a:r>
              <a:rPr lang="ru-RU" sz="2400" b="1" i="1" dirty="0" smtClean="0">
                <a:solidFill>
                  <a:srgbClr val="0070C0"/>
                </a:solidFill>
              </a:rPr>
              <a:t>, </a:t>
            </a:r>
            <a:r>
              <a:rPr lang="ru-RU" sz="2400" b="1" i="1" dirty="0" err="1" smtClean="0">
                <a:solidFill>
                  <a:srgbClr val="0070C0"/>
                </a:solidFill>
              </a:rPr>
              <a:t>ж.рнов</a:t>
            </a:r>
            <a:r>
              <a:rPr lang="ru-RU" sz="2400" b="1" i="1" dirty="0" smtClean="0">
                <a:solidFill>
                  <a:srgbClr val="0070C0"/>
                </a:solidFill>
              </a:rPr>
              <a:t>, </a:t>
            </a:r>
            <a:r>
              <a:rPr lang="ru-RU" sz="2400" b="1" i="1" dirty="0" err="1" smtClean="0">
                <a:solidFill>
                  <a:srgbClr val="0070C0"/>
                </a:solidFill>
              </a:rPr>
              <a:t>поч.т</a:t>
            </a:r>
            <a:r>
              <a:rPr lang="ru-RU" sz="2400" b="1" i="1" dirty="0" smtClean="0">
                <a:solidFill>
                  <a:srgbClr val="0070C0"/>
                </a:solidFill>
              </a:rPr>
              <a:t>, </a:t>
            </a:r>
            <a:r>
              <a:rPr lang="ru-RU" sz="2400" b="1" i="1" dirty="0" err="1" smtClean="0">
                <a:solidFill>
                  <a:srgbClr val="0070C0"/>
                </a:solidFill>
              </a:rPr>
              <a:t>ч.ткость</a:t>
            </a:r>
            <a:r>
              <a:rPr lang="ru-RU" sz="2400" b="1" i="1" dirty="0" smtClean="0">
                <a:solidFill>
                  <a:srgbClr val="0070C0"/>
                </a:solidFill>
              </a:rPr>
              <a:t>, ж.лоб, </a:t>
            </a:r>
            <a:r>
              <a:rPr lang="ru-RU" sz="2400" b="1" i="1" dirty="0" err="1" smtClean="0">
                <a:solidFill>
                  <a:srgbClr val="0070C0"/>
                </a:solidFill>
              </a:rPr>
              <a:t>ж.рдочка</a:t>
            </a:r>
            <a:r>
              <a:rPr lang="ru-RU" sz="2400" b="1" i="1" dirty="0" smtClean="0">
                <a:solidFill>
                  <a:srgbClr val="0070C0"/>
                </a:solidFill>
              </a:rPr>
              <a:t>, </a:t>
            </a:r>
            <a:r>
              <a:rPr lang="ru-RU" sz="2400" b="1" i="1" dirty="0" err="1" smtClean="0">
                <a:solidFill>
                  <a:srgbClr val="0070C0"/>
                </a:solidFill>
              </a:rPr>
              <a:t>ш.в</a:t>
            </a:r>
            <a:r>
              <a:rPr lang="ru-RU" sz="2400" b="1" i="1" dirty="0" smtClean="0">
                <a:solidFill>
                  <a:srgbClr val="0070C0"/>
                </a:solidFill>
              </a:rPr>
              <a:t>, </a:t>
            </a:r>
            <a:r>
              <a:rPr lang="ru-RU" sz="2400" b="1" i="1" dirty="0" err="1" smtClean="0">
                <a:solidFill>
                  <a:srgbClr val="0070C0"/>
                </a:solidFill>
              </a:rPr>
              <a:t>щ.лочь</a:t>
            </a:r>
            <a:r>
              <a:rPr lang="ru-RU" sz="2400" b="1" i="1" dirty="0" smtClean="0">
                <a:solidFill>
                  <a:srgbClr val="0070C0"/>
                </a:solidFill>
              </a:rPr>
              <a:t>, </a:t>
            </a:r>
            <a:r>
              <a:rPr lang="ru-RU" sz="2400" b="1" i="1" dirty="0" err="1" smtClean="0">
                <a:solidFill>
                  <a:srgbClr val="0070C0"/>
                </a:solidFill>
              </a:rPr>
              <a:t>щ.лочка</a:t>
            </a:r>
            <a:r>
              <a:rPr lang="ru-RU" sz="2400" b="1" i="1" dirty="0" smtClean="0">
                <a:solidFill>
                  <a:srgbClr val="0070C0"/>
                </a:solidFill>
              </a:rPr>
              <a:t>, </a:t>
            </a:r>
            <a:r>
              <a:rPr lang="ru-RU" sz="2400" b="1" i="1" dirty="0" err="1" smtClean="0">
                <a:solidFill>
                  <a:srgbClr val="0070C0"/>
                </a:solidFill>
              </a:rPr>
              <a:t>саж.й</a:t>
            </a:r>
            <a:r>
              <a:rPr lang="ru-RU" sz="2400" b="1" i="1" dirty="0" smtClean="0">
                <a:solidFill>
                  <a:srgbClr val="0070C0"/>
                </a:solidFill>
              </a:rPr>
              <a:t>, </a:t>
            </a:r>
            <a:r>
              <a:rPr lang="ru-RU" sz="2400" b="1" i="1" dirty="0" err="1" smtClean="0">
                <a:solidFill>
                  <a:srgbClr val="0070C0"/>
                </a:solidFill>
              </a:rPr>
              <a:t>добыч.й</a:t>
            </a:r>
            <a:r>
              <a:rPr lang="ru-RU" sz="2400" b="1" i="1" dirty="0" smtClean="0">
                <a:solidFill>
                  <a:srgbClr val="0070C0"/>
                </a:solidFill>
              </a:rPr>
              <a:t>, </a:t>
            </a:r>
            <a:r>
              <a:rPr lang="ru-RU" sz="2400" b="1" i="1" dirty="0" err="1" smtClean="0">
                <a:solidFill>
                  <a:srgbClr val="0070C0"/>
                </a:solidFill>
              </a:rPr>
              <a:t>чаш.й</a:t>
            </a:r>
            <a:r>
              <a:rPr lang="ru-RU" sz="2400" b="1" i="1" dirty="0" smtClean="0">
                <a:solidFill>
                  <a:srgbClr val="0070C0"/>
                </a:solidFill>
              </a:rPr>
              <a:t>, </a:t>
            </a:r>
            <a:r>
              <a:rPr lang="ru-RU" sz="2400" b="1" i="1" dirty="0" err="1" smtClean="0">
                <a:solidFill>
                  <a:srgbClr val="0070C0"/>
                </a:solidFill>
              </a:rPr>
              <a:t>ключ.м</a:t>
            </a:r>
            <a:r>
              <a:rPr lang="ru-RU" sz="2400" b="1" i="1" dirty="0" smtClean="0">
                <a:solidFill>
                  <a:srgbClr val="0070C0"/>
                </a:solidFill>
              </a:rPr>
              <a:t>, </a:t>
            </a:r>
            <a:r>
              <a:rPr lang="ru-RU" sz="2400" b="1" i="1" dirty="0" err="1" smtClean="0">
                <a:solidFill>
                  <a:srgbClr val="0070C0"/>
                </a:solidFill>
              </a:rPr>
              <a:t>свеч.й</a:t>
            </a:r>
            <a:r>
              <a:rPr lang="ru-RU" sz="2400" b="1" i="1" dirty="0" smtClean="0">
                <a:solidFill>
                  <a:srgbClr val="0070C0"/>
                </a:solidFill>
              </a:rPr>
              <a:t>, </a:t>
            </a:r>
            <a:r>
              <a:rPr lang="ru-RU" sz="2400" b="1" i="1" dirty="0" err="1" smtClean="0">
                <a:solidFill>
                  <a:srgbClr val="0070C0"/>
                </a:solidFill>
              </a:rPr>
              <a:t>удач.й</a:t>
            </a:r>
            <a:r>
              <a:rPr lang="ru-RU" sz="2400" b="1" i="1" dirty="0" smtClean="0">
                <a:solidFill>
                  <a:srgbClr val="0070C0"/>
                </a:solidFill>
              </a:rPr>
              <a:t>, </a:t>
            </a:r>
            <a:r>
              <a:rPr lang="ru-RU" sz="2400" b="1" i="1" dirty="0" err="1" smtClean="0">
                <a:solidFill>
                  <a:srgbClr val="0070C0"/>
                </a:solidFill>
              </a:rPr>
              <a:t>младш.го</a:t>
            </a:r>
            <a:r>
              <a:rPr lang="ru-RU" sz="2400" b="1" i="1" dirty="0" smtClean="0">
                <a:solidFill>
                  <a:srgbClr val="0070C0"/>
                </a:solidFill>
              </a:rPr>
              <a:t>, </a:t>
            </a:r>
            <a:r>
              <a:rPr lang="ru-RU" sz="2400" b="1" i="1" dirty="0" err="1" smtClean="0">
                <a:solidFill>
                  <a:srgbClr val="0070C0"/>
                </a:solidFill>
              </a:rPr>
              <a:t>больш.го</a:t>
            </a:r>
            <a:r>
              <a:rPr lang="ru-RU" sz="2400" b="1" i="1" dirty="0" smtClean="0">
                <a:solidFill>
                  <a:srgbClr val="0070C0"/>
                </a:solidFill>
              </a:rPr>
              <a:t>, </a:t>
            </a:r>
            <a:r>
              <a:rPr lang="ru-RU" sz="2400" b="1" i="1" dirty="0" err="1" smtClean="0">
                <a:solidFill>
                  <a:srgbClr val="0070C0"/>
                </a:solidFill>
              </a:rPr>
              <a:t>запряж.т</a:t>
            </a:r>
            <a:r>
              <a:rPr lang="ru-RU" sz="2400" b="1" i="1" dirty="0" smtClean="0">
                <a:solidFill>
                  <a:srgbClr val="0070C0"/>
                </a:solidFill>
              </a:rPr>
              <a:t>, </a:t>
            </a:r>
            <a:r>
              <a:rPr lang="ru-RU" sz="2400" b="1" i="1" dirty="0" err="1" smtClean="0">
                <a:solidFill>
                  <a:srgbClr val="0070C0"/>
                </a:solidFill>
              </a:rPr>
              <a:t>кумач.вый</a:t>
            </a:r>
            <a:r>
              <a:rPr lang="ru-RU" sz="2400" b="1" i="1" dirty="0" smtClean="0">
                <a:solidFill>
                  <a:srgbClr val="0070C0"/>
                </a:solidFill>
              </a:rPr>
              <a:t>, </a:t>
            </a:r>
            <a:r>
              <a:rPr lang="ru-RU" sz="2400" b="1" i="1" dirty="0" err="1" smtClean="0">
                <a:solidFill>
                  <a:srgbClr val="0070C0"/>
                </a:solidFill>
              </a:rPr>
              <a:t>девч.нка</a:t>
            </a:r>
            <a:r>
              <a:rPr lang="ru-RU" sz="2400" b="1" i="1" dirty="0" smtClean="0">
                <a:solidFill>
                  <a:srgbClr val="0070C0"/>
                </a:solidFill>
              </a:rPr>
              <a:t>, </a:t>
            </a:r>
            <a:r>
              <a:rPr lang="ru-RU" sz="2400" b="1" i="1" dirty="0" err="1" smtClean="0">
                <a:solidFill>
                  <a:srgbClr val="0070C0"/>
                </a:solidFill>
              </a:rPr>
              <a:t>плеч.м</a:t>
            </a:r>
            <a:r>
              <a:rPr lang="ru-RU" sz="2400" b="1" i="1" dirty="0" smtClean="0">
                <a:solidFill>
                  <a:srgbClr val="0070C0"/>
                </a:solidFill>
              </a:rPr>
              <a:t>, </a:t>
            </a:r>
            <a:r>
              <a:rPr lang="ru-RU" sz="2400" b="1" i="1" dirty="0" err="1" smtClean="0">
                <a:solidFill>
                  <a:srgbClr val="0070C0"/>
                </a:solidFill>
              </a:rPr>
              <a:t>щ.ки</a:t>
            </a:r>
            <a:r>
              <a:rPr lang="ru-RU" sz="2400" b="1" i="1" dirty="0" smtClean="0">
                <a:solidFill>
                  <a:srgbClr val="0070C0"/>
                </a:solidFill>
              </a:rPr>
              <a:t>, </a:t>
            </a:r>
            <a:r>
              <a:rPr lang="ru-RU" sz="2400" b="1" i="1" dirty="0" err="1" smtClean="0">
                <a:solidFill>
                  <a:srgbClr val="0070C0"/>
                </a:solidFill>
              </a:rPr>
              <a:t>рукавиц.й</a:t>
            </a:r>
            <a:r>
              <a:rPr lang="ru-RU" sz="2400" b="1" i="1" dirty="0" smtClean="0">
                <a:solidFill>
                  <a:srgbClr val="0070C0"/>
                </a:solidFill>
              </a:rPr>
              <a:t>, </a:t>
            </a:r>
            <a:r>
              <a:rPr lang="ru-RU" sz="2400" b="1" i="1" dirty="0" err="1" smtClean="0">
                <a:solidFill>
                  <a:srgbClr val="0070C0"/>
                </a:solidFill>
              </a:rPr>
              <a:t>сбереж.т</a:t>
            </a:r>
            <a:r>
              <a:rPr lang="ru-RU" sz="2400" b="1" i="1" dirty="0" smtClean="0">
                <a:solidFill>
                  <a:srgbClr val="0070C0"/>
                </a:solidFill>
              </a:rPr>
              <a:t>, </a:t>
            </a:r>
            <a:r>
              <a:rPr lang="ru-RU" sz="2400" b="1" i="1" dirty="0" err="1" smtClean="0">
                <a:solidFill>
                  <a:srgbClr val="0070C0"/>
                </a:solidFill>
              </a:rPr>
              <a:t>пч.лка</a:t>
            </a:r>
            <a:r>
              <a:rPr lang="ru-RU" sz="2400" b="1" i="1" dirty="0" smtClean="0">
                <a:solidFill>
                  <a:srgbClr val="0070C0"/>
                </a:solidFill>
              </a:rPr>
              <a:t>, </a:t>
            </a:r>
            <a:r>
              <a:rPr lang="ru-RU" sz="2400" b="1" i="1" dirty="0" err="1" smtClean="0">
                <a:solidFill>
                  <a:srgbClr val="0070C0"/>
                </a:solidFill>
              </a:rPr>
              <a:t>моряч.к</a:t>
            </a:r>
            <a:r>
              <a:rPr lang="ru-RU" sz="2400" b="1" i="1" dirty="0" smtClean="0">
                <a:solidFill>
                  <a:srgbClr val="0070C0"/>
                </a:solidFill>
              </a:rPr>
              <a:t>, </a:t>
            </a:r>
            <a:r>
              <a:rPr lang="ru-RU" sz="2400" b="1" i="1" dirty="0" err="1" smtClean="0">
                <a:solidFill>
                  <a:srgbClr val="0070C0"/>
                </a:solidFill>
              </a:rPr>
              <a:t>ж.сткий</a:t>
            </a:r>
            <a:r>
              <a:rPr lang="ru-RU" sz="2400" b="1" i="1" dirty="0" smtClean="0">
                <a:solidFill>
                  <a:srgbClr val="0070C0"/>
                </a:solidFill>
              </a:rPr>
              <a:t>. (10) </a:t>
            </a:r>
            <a:br>
              <a:rPr lang="ru-RU" sz="2400" b="1" i="1" dirty="0" smtClean="0">
                <a:solidFill>
                  <a:srgbClr val="0070C0"/>
                </a:solidFill>
              </a:rPr>
            </a:br>
            <a:r>
              <a:rPr lang="ru-RU" sz="2400" b="1" i="1" dirty="0" smtClean="0">
                <a:solidFill>
                  <a:srgbClr val="A50021"/>
                </a:solidFill>
                <a:latin typeface="Calibri" pitchFamily="34" charset="0"/>
              </a:rPr>
              <a:t>В каких словах пишется Ё?</a:t>
            </a:r>
            <a:r>
              <a:rPr lang="ru-RU" sz="2400" b="1" i="1" dirty="0" smtClean="0">
                <a:solidFill>
                  <a:srgbClr val="A50021"/>
                </a:solidFill>
                <a:latin typeface="Times New Roman" pitchFamily="18" charset="0"/>
              </a:rPr>
              <a:t/>
            </a:r>
            <a:br>
              <a:rPr lang="ru-RU" sz="2400" b="1" i="1" dirty="0" smtClean="0">
                <a:solidFill>
                  <a:srgbClr val="A50021"/>
                </a:solidFill>
                <a:latin typeface="Times New Roman" pitchFamily="18" charset="0"/>
              </a:rPr>
            </a:br>
            <a:r>
              <a:rPr lang="ru-RU" sz="2400" b="1" i="1" dirty="0" smtClean="0">
                <a:solidFill>
                  <a:srgbClr val="A50021"/>
                </a:solidFill>
                <a:latin typeface="Calibri" pitchFamily="34" charset="0"/>
              </a:rPr>
              <a:t>2. </a:t>
            </a:r>
            <a:r>
              <a:rPr lang="ru-RU" sz="2400" b="1" i="1" dirty="0" err="1" smtClean="0">
                <a:solidFill>
                  <a:srgbClr val="0070C0"/>
                </a:solidFill>
                <a:latin typeface="Calibri" pitchFamily="34" charset="0"/>
              </a:rPr>
              <a:t>Зач.т</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старуш.нка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камыш.м</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ш.рох</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туш.нка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книж.нка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краж.й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печ.нка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прич.ска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щ.лочка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кабач.к</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трущ.ба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щ.точка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чащ.ба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бесш.вный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чуж.й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ч.ткий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каблуч.к</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парч.вый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реш.тка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боч.нок</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камыш.вый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груш.вый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морж.вый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ковш.м</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еж.вый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саж.й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леденц.вый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ж.лудь</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грош.вый</a:t>
            </a:r>
            <a:r>
              <a:rPr lang="ru-RU" sz="2400" b="1" i="1" dirty="0" smtClean="0">
                <a:solidFill>
                  <a:srgbClr val="0070C0"/>
                </a:solidFill>
                <a:latin typeface="Calibri" pitchFamily="34" charset="0"/>
              </a:rPr>
              <a:t> </a:t>
            </a:r>
            <a:r>
              <a:rPr lang="ru-RU" sz="2400" b="1" i="1" dirty="0" smtClean="0">
                <a:solidFill>
                  <a:srgbClr val="0070C0"/>
                </a:solidFill>
                <a:latin typeface="Times New Roman" pitchFamily="18" charset="0"/>
              </a:rPr>
              <a:t>(10)</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a:blipFill>
            <a:blip r:embed="rId2"/>
            <a:tile tx="0" ty="0" sx="100000" sy="100000" flip="none" algn="tl"/>
          </a:blipFill>
        </p:spPr>
        <p:txBody>
          <a:bodyPr>
            <a:normAutofit/>
          </a:bodyPr>
          <a:lstStyle/>
          <a:p>
            <a:pPr algn="l"/>
            <a:r>
              <a:rPr lang="ru-RU" sz="2400" b="1" i="1" dirty="0" smtClean="0">
                <a:solidFill>
                  <a:srgbClr val="C00000"/>
                </a:solidFill>
              </a:rPr>
              <a:t>В каких словах пишется О? </a:t>
            </a:r>
            <a:r>
              <a:rPr lang="ru-RU" sz="2400" dirty="0" smtClean="0"/>
              <a:t/>
            </a:r>
            <a:br>
              <a:rPr lang="ru-RU" sz="2400" dirty="0" smtClean="0"/>
            </a:br>
            <a:r>
              <a:rPr lang="ru-RU" sz="2400" i="1" dirty="0" smtClean="0">
                <a:solidFill>
                  <a:srgbClr val="C00000"/>
                </a:solidFill>
              </a:rPr>
              <a:t>1</a:t>
            </a:r>
            <a:r>
              <a:rPr lang="ru-RU" sz="2400" i="1" dirty="0" smtClean="0">
                <a:solidFill>
                  <a:srgbClr val="0070C0"/>
                </a:solidFill>
              </a:rPr>
              <a:t>. </a:t>
            </a:r>
            <a:r>
              <a:rPr lang="ru-RU" sz="2400" b="1" i="1" dirty="0" smtClean="0">
                <a:solidFill>
                  <a:srgbClr val="FF0000"/>
                </a:solidFill>
              </a:rPr>
              <a:t>Шорох</a:t>
            </a:r>
            <a:r>
              <a:rPr lang="ru-RU" sz="2400" b="1" i="1" dirty="0" smtClean="0">
                <a:solidFill>
                  <a:srgbClr val="0070C0"/>
                </a:solidFill>
              </a:rPr>
              <a:t>, </a:t>
            </a:r>
            <a:r>
              <a:rPr lang="ru-RU" sz="2400" b="1" i="1" dirty="0" err="1" smtClean="0">
                <a:solidFill>
                  <a:srgbClr val="0070C0"/>
                </a:solidFill>
              </a:rPr>
              <a:t>ч.тный</a:t>
            </a:r>
            <a:r>
              <a:rPr lang="ru-RU" sz="2400" b="1" i="1" dirty="0" smtClean="0">
                <a:solidFill>
                  <a:srgbClr val="0070C0"/>
                </a:solidFill>
              </a:rPr>
              <a:t>, </a:t>
            </a:r>
            <a:r>
              <a:rPr lang="ru-RU" sz="2400" b="1" i="1" dirty="0" err="1" smtClean="0">
                <a:solidFill>
                  <a:srgbClr val="0070C0"/>
                </a:solidFill>
              </a:rPr>
              <a:t>испеч.шь</a:t>
            </a:r>
            <a:r>
              <a:rPr lang="ru-RU" sz="2400" b="1" i="1" dirty="0" smtClean="0">
                <a:solidFill>
                  <a:srgbClr val="0070C0"/>
                </a:solidFill>
              </a:rPr>
              <a:t>,</a:t>
            </a:r>
            <a:r>
              <a:rPr lang="ru-RU" sz="2400" b="1" i="1" dirty="0" smtClean="0">
                <a:solidFill>
                  <a:srgbClr val="FF0000"/>
                </a:solidFill>
              </a:rPr>
              <a:t> капюшон,</a:t>
            </a:r>
            <a:r>
              <a:rPr lang="ru-RU" sz="2400" b="1" i="1" dirty="0" smtClean="0">
                <a:solidFill>
                  <a:srgbClr val="0070C0"/>
                </a:solidFill>
              </a:rPr>
              <a:t>  </a:t>
            </a:r>
            <a:r>
              <a:rPr lang="ru-RU" sz="2400" b="1" i="1" dirty="0" err="1" smtClean="0">
                <a:solidFill>
                  <a:srgbClr val="0070C0"/>
                </a:solidFill>
              </a:rPr>
              <a:t>ж.рнов</a:t>
            </a:r>
            <a:r>
              <a:rPr lang="ru-RU" sz="2400" b="1" i="1" dirty="0" smtClean="0">
                <a:solidFill>
                  <a:srgbClr val="0070C0"/>
                </a:solidFill>
              </a:rPr>
              <a:t>, </a:t>
            </a:r>
            <a:r>
              <a:rPr lang="ru-RU" sz="2400" b="1" i="1" dirty="0" err="1" smtClean="0">
                <a:solidFill>
                  <a:srgbClr val="FF0000"/>
                </a:solidFill>
              </a:rPr>
              <a:t>морж.вый</a:t>
            </a:r>
            <a:r>
              <a:rPr lang="ru-RU" sz="2400" b="1" i="1" dirty="0" smtClean="0">
                <a:solidFill>
                  <a:srgbClr val="FF0000"/>
                </a:solidFill>
              </a:rPr>
              <a:t>, </a:t>
            </a:r>
            <a:r>
              <a:rPr lang="ru-RU" sz="2400" b="1" i="1" dirty="0" err="1" smtClean="0">
                <a:solidFill>
                  <a:srgbClr val="0070C0"/>
                </a:solidFill>
              </a:rPr>
              <a:t>поч.т</a:t>
            </a:r>
            <a:r>
              <a:rPr lang="ru-RU" sz="2400" b="1" i="1" dirty="0" smtClean="0">
                <a:solidFill>
                  <a:srgbClr val="0070C0"/>
                </a:solidFill>
              </a:rPr>
              <a:t>, </a:t>
            </a:r>
            <a:r>
              <a:rPr lang="ru-RU" sz="2400" b="1" i="1" dirty="0" err="1" smtClean="0">
                <a:solidFill>
                  <a:srgbClr val="0070C0"/>
                </a:solidFill>
              </a:rPr>
              <a:t>ч.ткость</a:t>
            </a:r>
            <a:r>
              <a:rPr lang="ru-RU" sz="2400" b="1" i="1" dirty="0" smtClean="0">
                <a:solidFill>
                  <a:srgbClr val="0070C0"/>
                </a:solidFill>
              </a:rPr>
              <a:t>, ж.лоб, </a:t>
            </a:r>
            <a:r>
              <a:rPr lang="ru-RU" sz="2400" b="1" i="1" dirty="0" err="1" smtClean="0">
                <a:solidFill>
                  <a:srgbClr val="0070C0"/>
                </a:solidFill>
              </a:rPr>
              <a:t>ж.рдочка</a:t>
            </a:r>
            <a:r>
              <a:rPr lang="ru-RU" sz="2400" b="1" i="1" dirty="0" smtClean="0">
                <a:solidFill>
                  <a:srgbClr val="0070C0"/>
                </a:solidFill>
              </a:rPr>
              <a:t>, </a:t>
            </a:r>
            <a:r>
              <a:rPr lang="ru-RU" sz="2400" b="1" i="1" dirty="0" smtClean="0">
                <a:solidFill>
                  <a:srgbClr val="FF0000"/>
                </a:solidFill>
              </a:rPr>
              <a:t>шов</a:t>
            </a:r>
            <a:r>
              <a:rPr lang="ru-RU" sz="2400" b="1" i="1" dirty="0" smtClean="0">
                <a:solidFill>
                  <a:srgbClr val="0070C0"/>
                </a:solidFill>
              </a:rPr>
              <a:t>, </a:t>
            </a:r>
            <a:r>
              <a:rPr lang="ru-RU" sz="2400" b="1" i="1" dirty="0" err="1" smtClean="0">
                <a:solidFill>
                  <a:srgbClr val="0070C0"/>
                </a:solidFill>
              </a:rPr>
              <a:t>щ.лочь</a:t>
            </a:r>
            <a:r>
              <a:rPr lang="ru-RU" sz="2400" b="1" i="1" dirty="0" smtClean="0">
                <a:solidFill>
                  <a:srgbClr val="0070C0"/>
                </a:solidFill>
              </a:rPr>
              <a:t>, </a:t>
            </a:r>
            <a:r>
              <a:rPr lang="ru-RU" sz="2400" b="1" i="1" dirty="0" err="1" smtClean="0">
                <a:solidFill>
                  <a:srgbClr val="0070C0"/>
                </a:solidFill>
              </a:rPr>
              <a:t>щ.лочка</a:t>
            </a:r>
            <a:r>
              <a:rPr lang="ru-RU" sz="2400" b="1" i="1" dirty="0" smtClean="0">
                <a:solidFill>
                  <a:srgbClr val="0070C0"/>
                </a:solidFill>
              </a:rPr>
              <a:t>, </a:t>
            </a:r>
            <a:r>
              <a:rPr lang="ru-RU" sz="2400" b="1" i="1" dirty="0" err="1" smtClean="0">
                <a:solidFill>
                  <a:srgbClr val="0070C0"/>
                </a:solidFill>
              </a:rPr>
              <a:t>саж.й</a:t>
            </a:r>
            <a:r>
              <a:rPr lang="ru-RU" sz="2400" b="1" i="1" dirty="0" smtClean="0">
                <a:solidFill>
                  <a:srgbClr val="0070C0"/>
                </a:solidFill>
              </a:rPr>
              <a:t>, </a:t>
            </a:r>
            <a:r>
              <a:rPr lang="ru-RU" sz="2400" b="1" i="1" dirty="0" err="1" smtClean="0">
                <a:solidFill>
                  <a:srgbClr val="0070C0"/>
                </a:solidFill>
              </a:rPr>
              <a:t>добыч.й</a:t>
            </a:r>
            <a:r>
              <a:rPr lang="ru-RU" sz="2400" b="1" i="1" dirty="0" smtClean="0">
                <a:solidFill>
                  <a:srgbClr val="0070C0"/>
                </a:solidFill>
              </a:rPr>
              <a:t>, </a:t>
            </a:r>
            <a:r>
              <a:rPr lang="ru-RU" sz="2400" b="1" i="1" dirty="0" err="1" smtClean="0">
                <a:solidFill>
                  <a:srgbClr val="0070C0"/>
                </a:solidFill>
              </a:rPr>
              <a:t>чаш.й</a:t>
            </a:r>
            <a:r>
              <a:rPr lang="ru-RU" sz="2400" b="1" i="1" dirty="0" smtClean="0">
                <a:solidFill>
                  <a:srgbClr val="0070C0"/>
                </a:solidFill>
              </a:rPr>
              <a:t>, </a:t>
            </a:r>
            <a:r>
              <a:rPr lang="ru-RU" sz="2400" b="1" i="1" dirty="0" smtClean="0">
                <a:solidFill>
                  <a:srgbClr val="FF0000"/>
                </a:solidFill>
              </a:rPr>
              <a:t>ключом, свечой, </a:t>
            </a:r>
            <a:r>
              <a:rPr lang="ru-RU" sz="2400" b="1" i="1" dirty="0" err="1" smtClean="0">
                <a:solidFill>
                  <a:srgbClr val="0070C0"/>
                </a:solidFill>
              </a:rPr>
              <a:t>удач.й</a:t>
            </a:r>
            <a:r>
              <a:rPr lang="ru-RU" sz="2400" b="1" i="1" dirty="0" smtClean="0">
                <a:solidFill>
                  <a:srgbClr val="0070C0"/>
                </a:solidFill>
              </a:rPr>
              <a:t>, </a:t>
            </a:r>
            <a:r>
              <a:rPr lang="ru-RU" sz="2400" b="1" i="1" dirty="0" err="1" smtClean="0">
                <a:solidFill>
                  <a:srgbClr val="0070C0"/>
                </a:solidFill>
              </a:rPr>
              <a:t>младш.го</a:t>
            </a:r>
            <a:r>
              <a:rPr lang="ru-RU" sz="2400" b="1" i="1" dirty="0" smtClean="0">
                <a:solidFill>
                  <a:srgbClr val="0070C0"/>
                </a:solidFill>
              </a:rPr>
              <a:t>,  </a:t>
            </a:r>
            <a:r>
              <a:rPr lang="ru-RU" sz="2400" b="1" i="1" dirty="0" err="1" smtClean="0">
                <a:solidFill>
                  <a:srgbClr val="0070C0"/>
                </a:solidFill>
              </a:rPr>
              <a:t>запряж.т</a:t>
            </a:r>
            <a:r>
              <a:rPr lang="ru-RU" sz="2400" b="1" i="1" dirty="0" smtClean="0">
                <a:solidFill>
                  <a:srgbClr val="0070C0"/>
                </a:solidFill>
              </a:rPr>
              <a:t>, </a:t>
            </a:r>
            <a:r>
              <a:rPr lang="ru-RU" sz="2400" b="1" i="1" dirty="0" err="1" smtClean="0">
                <a:solidFill>
                  <a:srgbClr val="FF0000"/>
                </a:solidFill>
              </a:rPr>
              <a:t>больш.го</a:t>
            </a:r>
            <a:r>
              <a:rPr lang="ru-RU" sz="2400" b="1" i="1" dirty="0" smtClean="0">
                <a:solidFill>
                  <a:srgbClr val="FF0000"/>
                </a:solidFill>
              </a:rPr>
              <a:t>, кумачовый, </a:t>
            </a:r>
            <a:r>
              <a:rPr lang="ru-RU" sz="2400" b="1" i="1" dirty="0" err="1" smtClean="0">
                <a:solidFill>
                  <a:srgbClr val="0070C0"/>
                </a:solidFill>
              </a:rPr>
              <a:t>девч.нка</a:t>
            </a:r>
            <a:r>
              <a:rPr lang="ru-RU" sz="2400" b="1" i="1" dirty="0" smtClean="0">
                <a:solidFill>
                  <a:srgbClr val="0070C0"/>
                </a:solidFill>
              </a:rPr>
              <a:t>, </a:t>
            </a:r>
            <a:r>
              <a:rPr lang="ru-RU" sz="2400" b="1" i="1" dirty="0" smtClean="0">
                <a:solidFill>
                  <a:srgbClr val="FF0000"/>
                </a:solidFill>
              </a:rPr>
              <a:t>плечом,</a:t>
            </a:r>
            <a:r>
              <a:rPr lang="ru-RU" sz="2400" b="1" i="1" dirty="0" smtClean="0">
                <a:solidFill>
                  <a:srgbClr val="0070C0"/>
                </a:solidFill>
              </a:rPr>
              <a:t> </a:t>
            </a:r>
            <a:r>
              <a:rPr lang="ru-RU" sz="2400" b="1" i="1" dirty="0" err="1" smtClean="0">
                <a:solidFill>
                  <a:srgbClr val="0070C0"/>
                </a:solidFill>
              </a:rPr>
              <a:t>щ.ки</a:t>
            </a:r>
            <a:r>
              <a:rPr lang="ru-RU" sz="2400" b="1" i="1" dirty="0" smtClean="0">
                <a:solidFill>
                  <a:srgbClr val="0070C0"/>
                </a:solidFill>
              </a:rPr>
              <a:t>, </a:t>
            </a:r>
            <a:r>
              <a:rPr lang="ru-RU" sz="2400" b="1" i="1" dirty="0" err="1" smtClean="0">
                <a:solidFill>
                  <a:srgbClr val="0070C0"/>
                </a:solidFill>
              </a:rPr>
              <a:t>рукавиц.й</a:t>
            </a:r>
            <a:r>
              <a:rPr lang="ru-RU" sz="2400" b="1" i="1" dirty="0" smtClean="0">
                <a:solidFill>
                  <a:srgbClr val="0070C0"/>
                </a:solidFill>
              </a:rPr>
              <a:t>, </a:t>
            </a:r>
            <a:r>
              <a:rPr lang="ru-RU" sz="2400" b="1" i="1" dirty="0" err="1" smtClean="0">
                <a:solidFill>
                  <a:srgbClr val="0070C0"/>
                </a:solidFill>
              </a:rPr>
              <a:t>сбереж.т</a:t>
            </a:r>
            <a:r>
              <a:rPr lang="ru-RU" sz="2400" b="1" i="1" dirty="0" smtClean="0">
                <a:solidFill>
                  <a:srgbClr val="0070C0"/>
                </a:solidFill>
              </a:rPr>
              <a:t>, </a:t>
            </a:r>
            <a:r>
              <a:rPr lang="ru-RU" sz="2400" b="1" i="1" dirty="0" err="1" smtClean="0">
                <a:solidFill>
                  <a:srgbClr val="0070C0"/>
                </a:solidFill>
              </a:rPr>
              <a:t>пч.лка</a:t>
            </a:r>
            <a:r>
              <a:rPr lang="ru-RU" sz="2400" b="1" i="1" dirty="0" smtClean="0">
                <a:solidFill>
                  <a:srgbClr val="0070C0"/>
                </a:solidFill>
              </a:rPr>
              <a:t>, </a:t>
            </a:r>
            <a:r>
              <a:rPr lang="ru-RU" sz="2400" b="1" i="1" dirty="0" smtClean="0">
                <a:solidFill>
                  <a:srgbClr val="FF0000"/>
                </a:solidFill>
              </a:rPr>
              <a:t>морячок</a:t>
            </a:r>
            <a:r>
              <a:rPr lang="ru-RU" sz="2400" b="1" i="1" dirty="0" smtClean="0">
                <a:solidFill>
                  <a:srgbClr val="0070C0"/>
                </a:solidFill>
              </a:rPr>
              <a:t>, </a:t>
            </a:r>
            <a:r>
              <a:rPr lang="ru-RU" sz="2400" b="1" i="1" dirty="0" err="1" smtClean="0">
                <a:solidFill>
                  <a:srgbClr val="0070C0"/>
                </a:solidFill>
              </a:rPr>
              <a:t>ж.сткий</a:t>
            </a:r>
            <a:r>
              <a:rPr lang="ru-RU" sz="2400" b="1" i="1" dirty="0" smtClean="0">
                <a:solidFill>
                  <a:srgbClr val="0070C0"/>
                </a:solidFill>
              </a:rPr>
              <a:t>. (10) </a:t>
            </a:r>
            <a:br>
              <a:rPr lang="ru-RU" sz="2400" b="1" i="1" dirty="0" smtClean="0">
                <a:solidFill>
                  <a:srgbClr val="0070C0"/>
                </a:solidFill>
              </a:rPr>
            </a:br>
            <a:r>
              <a:rPr lang="ru-RU" sz="2400" b="1" i="1" dirty="0" smtClean="0">
                <a:solidFill>
                  <a:srgbClr val="A50021"/>
                </a:solidFill>
                <a:latin typeface="Calibri" pitchFamily="34" charset="0"/>
              </a:rPr>
              <a:t>В каких словах пишется Ё?</a:t>
            </a:r>
            <a:r>
              <a:rPr lang="ru-RU" sz="2400" b="1" i="1" dirty="0" smtClean="0">
                <a:solidFill>
                  <a:srgbClr val="A50021"/>
                </a:solidFill>
                <a:latin typeface="Times New Roman" pitchFamily="18" charset="0"/>
              </a:rPr>
              <a:t/>
            </a:r>
            <a:br>
              <a:rPr lang="ru-RU" sz="2400" b="1" i="1" dirty="0" smtClean="0">
                <a:solidFill>
                  <a:srgbClr val="A50021"/>
                </a:solidFill>
                <a:latin typeface="Times New Roman" pitchFamily="18" charset="0"/>
              </a:rPr>
            </a:br>
            <a:r>
              <a:rPr lang="ru-RU" sz="2400" b="1" i="1" dirty="0" smtClean="0">
                <a:solidFill>
                  <a:srgbClr val="A50021"/>
                </a:solidFill>
                <a:latin typeface="Calibri" pitchFamily="34" charset="0"/>
              </a:rPr>
              <a:t>2. </a:t>
            </a:r>
            <a:r>
              <a:rPr lang="ru-RU" sz="2400" b="1" i="1" dirty="0" smtClean="0">
                <a:solidFill>
                  <a:srgbClr val="FF0000"/>
                </a:solidFill>
                <a:latin typeface="Calibri" pitchFamily="34" charset="0"/>
              </a:rPr>
              <a:t>Зачёт</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старуш.нка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камыш.м</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ш.рох</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тушёнка, </a:t>
            </a:r>
            <a:r>
              <a:rPr lang="ru-RU" sz="2400" b="1" i="1" dirty="0" err="1" smtClean="0">
                <a:solidFill>
                  <a:srgbClr val="0070C0"/>
                </a:solidFill>
                <a:latin typeface="Calibri" pitchFamily="34" charset="0"/>
              </a:rPr>
              <a:t>книж.нка</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краж.й</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печёнка, причёска, щёлочка, </a:t>
            </a:r>
            <a:r>
              <a:rPr lang="ru-RU" sz="2400" b="1" i="1" dirty="0" err="1" smtClean="0">
                <a:solidFill>
                  <a:srgbClr val="0070C0"/>
                </a:solidFill>
                <a:latin typeface="Calibri" pitchFamily="34" charset="0"/>
              </a:rPr>
              <a:t>кабач.к</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трущ.ба</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щёточка, </a:t>
            </a:r>
            <a:r>
              <a:rPr lang="ru-RU" sz="2400" b="1" i="1" dirty="0" err="1" smtClean="0">
                <a:solidFill>
                  <a:srgbClr val="0070C0"/>
                </a:solidFill>
                <a:latin typeface="Calibri" pitchFamily="34" charset="0"/>
              </a:rPr>
              <a:t>чащ.ба</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чёрный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бесш.вный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чуж.й</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чёткий, </a:t>
            </a:r>
            <a:r>
              <a:rPr lang="ru-RU" sz="2400" b="1" i="1" dirty="0" err="1" smtClean="0">
                <a:solidFill>
                  <a:srgbClr val="0070C0"/>
                </a:solidFill>
                <a:latin typeface="Calibri" pitchFamily="34" charset="0"/>
              </a:rPr>
              <a:t>каблуч.к</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парч.вый</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решётка, </a:t>
            </a:r>
            <a:r>
              <a:rPr lang="ru-RU" sz="2400" b="1" i="1" dirty="0" err="1" smtClean="0">
                <a:solidFill>
                  <a:srgbClr val="0070C0"/>
                </a:solidFill>
                <a:latin typeface="Calibri" pitchFamily="34" charset="0"/>
              </a:rPr>
              <a:t>боч.нок</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камыш.вый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груш.вый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морж.вый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ковш.м</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еж.вый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саж.й</a:t>
            </a:r>
            <a:r>
              <a:rPr lang="ru-RU" sz="2400" b="1" i="1" dirty="0" smtClean="0">
                <a:solidFill>
                  <a:srgbClr val="0070C0"/>
                </a:solidFill>
                <a:latin typeface="Calibri" pitchFamily="34" charset="0"/>
              </a:rPr>
              <a:t>, </a:t>
            </a:r>
            <a:r>
              <a:rPr lang="ru-RU" sz="2400" b="1" i="1" dirty="0" err="1" smtClean="0">
                <a:solidFill>
                  <a:srgbClr val="0070C0"/>
                </a:solidFill>
                <a:latin typeface="Calibri" pitchFamily="34" charset="0"/>
              </a:rPr>
              <a:t>леденц.вый</a:t>
            </a:r>
            <a:r>
              <a:rPr lang="ru-RU" sz="2400" b="1" i="1" dirty="0" smtClean="0">
                <a:solidFill>
                  <a:srgbClr val="0070C0"/>
                </a:solidFill>
                <a:latin typeface="Calibri" pitchFamily="34" charset="0"/>
              </a:rPr>
              <a:t>, </a:t>
            </a:r>
            <a:r>
              <a:rPr lang="ru-RU" sz="2400" b="1" i="1" dirty="0" smtClean="0">
                <a:solidFill>
                  <a:srgbClr val="FF0000"/>
                </a:solidFill>
                <a:latin typeface="Calibri" pitchFamily="34" charset="0"/>
              </a:rPr>
              <a:t>жёлудь, </a:t>
            </a:r>
            <a:r>
              <a:rPr lang="ru-RU" sz="2400" b="1" i="1" dirty="0" err="1" smtClean="0">
                <a:solidFill>
                  <a:srgbClr val="0070C0"/>
                </a:solidFill>
                <a:latin typeface="Calibri" pitchFamily="34" charset="0"/>
              </a:rPr>
              <a:t>грош.вый</a:t>
            </a:r>
            <a:r>
              <a:rPr lang="ru-RU" sz="2400" b="1" i="1" dirty="0" smtClean="0">
                <a:solidFill>
                  <a:srgbClr val="0070C0"/>
                </a:solidFill>
                <a:latin typeface="Calibri" pitchFamily="34" charset="0"/>
              </a:rPr>
              <a:t> </a:t>
            </a:r>
            <a:r>
              <a:rPr lang="ru-RU" sz="2400" b="1" i="1" dirty="0" smtClean="0">
                <a:solidFill>
                  <a:srgbClr val="0070C0"/>
                </a:solidFill>
                <a:latin typeface="Times New Roman" pitchFamily="18" charset="0"/>
              </a:rPr>
              <a:t>(10)</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4051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ru-RU" sz="2800" b="1" i="1" dirty="0" smtClean="0">
                <a:solidFill>
                  <a:srgbClr val="C00000"/>
                </a:solidFill>
              </a:rPr>
              <a:t>В каких словах пишется и? </a:t>
            </a:r>
            <a:br>
              <a:rPr lang="ru-RU" sz="2800" b="1" i="1" dirty="0" smtClean="0">
                <a:solidFill>
                  <a:srgbClr val="C00000"/>
                </a:solidFill>
              </a:rPr>
            </a:br>
            <a:r>
              <a:rPr lang="ru-RU" sz="2800" b="1" i="1" dirty="0" smtClean="0">
                <a:solidFill>
                  <a:srgbClr val="C00000"/>
                </a:solidFill>
              </a:rPr>
              <a:t>1. </a:t>
            </a:r>
            <a:r>
              <a:rPr lang="ru-RU" sz="2800" b="1" i="1" dirty="0" smtClean="0">
                <a:solidFill>
                  <a:schemeClr val="accent5">
                    <a:lumMod val="75000"/>
                  </a:schemeClr>
                </a:solidFill>
              </a:rPr>
              <a:t>В б.сед..,  на </a:t>
            </a:r>
            <a:r>
              <a:rPr lang="ru-RU" sz="2800" b="1" i="1" dirty="0" err="1" smtClean="0">
                <a:solidFill>
                  <a:schemeClr val="accent5">
                    <a:lumMod val="75000"/>
                  </a:schemeClr>
                </a:solidFill>
              </a:rPr>
              <a:t>территори</a:t>
            </a:r>
            <a:r>
              <a:rPr lang="ru-RU" sz="2800" b="1" i="1" dirty="0" smtClean="0">
                <a:solidFill>
                  <a:schemeClr val="accent5">
                    <a:lumMod val="75000"/>
                  </a:schemeClr>
                </a:solidFill>
              </a:rPr>
              <a:t>.., в футбол.., к </a:t>
            </a:r>
            <a:r>
              <a:rPr lang="ru-RU" sz="2800" b="1" i="1" dirty="0" err="1" smtClean="0">
                <a:solidFill>
                  <a:schemeClr val="accent5">
                    <a:lumMod val="75000"/>
                  </a:schemeClr>
                </a:solidFill>
              </a:rPr>
              <a:t>дочер</a:t>
            </a:r>
            <a:r>
              <a:rPr lang="ru-RU" sz="2800" b="1" i="1" dirty="0" smtClean="0">
                <a:solidFill>
                  <a:schemeClr val="accent5">
                    <a:lumMod val="75000"/>
                  </a:schemeClr>
                </a:solidFill>
              </a:rPr>
              <a:t>., </a:t>
            </a:r>
            <a:br>
              <a:rPr lang="ru-RU" sz="2800" b="1" i="1" dirty="0" smtClean="0">
                <a:solidFill>
                  <a:schemeClr val="accent5">
                    <a:lumMod val="75000"/>
                  </a:schemeClr>
                </a:solidFill>
              </a:rPr>
            </a:br>
            <a:r>
              <a:rPr lang="ru-RU" sz="2800" b="1" i="1" dirty="0" smtClean="0">
                <a:solidFill>
                  <a:schemeClr val="accent5">
                    <a:lumMod val="75000"/>
                  </a:schemeClr>
                </a:solidFill>
              </a:rPr>
              <a:t>от подруг., о кирпич., к матер., у </a:t>
            </a:r>
            <a:r>
              <a:rPr lang="ru-RU" sz="2800" b="1" i="1" dirty="0" err="1" smtClean="0">
                <a:solidFill>
                  <a:schemeClr val="accent5">
                    <a:lumMod val="75000"/>
                  </a:schemeClr>
                </a:solidFill>
              </a:rPr>
              <a:t>истори</a:t>
            </a:r>
            <a:r>
              <a:rPr lang="ru-RU" sz="2800" b="1" i="1" dirty="0" smtClean="0">
                <a:solidFill>
                  <a:schemeClr val="accent5">
                    <a:lumMod val="75000"/>
                  </a:schemeClr>
                </a:solidFill>
              </a:rPr>
              <a:t>., о мед., </a:t>
            </a:r>
            <a:br>
              <a:rPr lang="ru-RU" sz="2800" b="1" i="1" dirty="0" smtClean="0">
                <a:solidFill>
                  <a:schemeClr val="accent5">
                    <a:lumMod val="75000"/>
                  </a:schemeClr>
                </a:solidFill>
              </a:rPr>
            </a:br>
            <a:r>
              <a:rPr lang="ru-RU" sz="2800" b="1" i="1" dirty="0" smtClean="0">
                <a:solidFill>
                  <a:schemeClr val="accent5">
                    <a:lumMod val="75000"/>
                  </a:schemeClr>
                </a:solidFill>
              </a:rPr>
              <a:t>о </a:t>
            </a:r>
            <a:r>
              <a:rPr lang="ru-RU" sz="2800" b="1" i="1" dirty="0" err="1" smtClean="0">
                <a:solidFill>
                  <a:schemeClr val="accent5">
                    <a:lumMod val="75000"/>
                  </a:schemeClr>
                </a:solidFill>
              </a:rPr>
              <a:t>професси</a:t>
            </a:r>
            <a:r>
              <a:rPr lang="ru-RU" sz="2800" b="1" i="1" dirty="0" smtClean="0">
                <a:solidFill>
                  <a:schemeClr val="accent5">
                    <a:lumMod val="75000"/>
                  </a:schemeClr>
                </a:solidFill>
              </a:rPr>
              <a:t>., на </a:t>
            </a:r>
            <a:r>
              <a:rPr lang="ru-RU" sz="2800" b="1" i="1" dirty="0" err="1" smtClean="0">
                <a:solidFill>
                  <a:schemeClr val="accent5">
                    <a:lumMod val="75000"/>
                  </a:schemeClr>
                </a:solidFill>
              </a:rPr>
              <a:t>консультац</a:t>
            </a:r>
            <a:r>
              <a:rPr lang="ru-RU" sz="2800" b="1" i="1" dirty="0" smtClean="0">
                <a:solidFill>
                  <a:schemeClr val="accent5">
                    <a:lumMod val="75000"/>
                  </a:schemeClr>
                </a:solidFill>
              </a:rPr>
              <a:t>., о </a:t>
            </a:r>
            <a:r>
              <a:rPr lang="ru-RU" sz="2800" b="1" i="1" dirty="0" err="1" smtClean="0">
                <a:solidFill>
                  <a:schemeClr val="accent5">
                    <a:lumMod val="75000"/>
                  </a:schemeClr>
                </a:solidFill>
              </a:rPr>
              <a:t>геро</a:t>
            </a:r>
            <a:r>
              <a:rPr lang="ru-RU" sz="2800" b="1" i="1" dirty="0" smtClean="0">
                <a:solidFill>
                  <a:schemeClr val="accent5">
                    <a:lumMod val="75000"/>
                  </a:schemeClr>
                </a:solidFill>
              </a:rPr>
              <a:t>., от </a:t>
            </a:r>
            <a:r>
              <a:rPr lang="ru-RU" sz="2800" b="1" i="1" dirty="0" err="1" smtClean="0">
                <a:solidFill>
                  <a:schemeClr val="accent5">
                    <a:lumMod val="75000"/>
                  </a:schemeClr>
                </a:solidFill>
              </a:rPr>
              <a:t>бабушк</a:t>
            </a:r>
            <a:r>
              <a:rPr lang="ru-RU" sz="2800" b="1" i="1" dirty="0" smtClean="0">
                <a:solidFill>
                  <a:schemeClr val="accent5">
                    <a:lumMod val="75000"/>
                  </a:schemeClr>
                </a:solidFill>
              </a:rPr>
              <a:t>., в спортсмен., в рюкзак., у околиц., о </a:t>
            </a:r>
            <a:r>
              <a:rPr lang="ru-RU" sz="2800" b="1" i="1" dirty="0" err="1" smtClean="0">
                <a:solidFill>
                  <a:schemeClr val="accent5">
                    <a:lumMod val="75000"/>
                  </a:schemeClr>
                </a:solidFill>
              </a:rPr>
              <a:t>расписани</a:t>
            </a:r>
            <a:r>
              <a:rPr lang="ru-RU" sz="2800" b="1" i="1" dirty="0" smtClean="0">
                <a:solidFill>
                  <a:schemeClr val="accent5">
                    <a:lumMod val="75000"/>
                  </a:schemeClr>
                </a:solidFill>
              </a:rPr>
              <a:t>., </a:t>
            </a:r>
            <a:br>
              <a:rPr lang="ru-RU" sz="2800" b="1" i="1" dirty="0" smtClean="0">
                <a:solidFill>
                  <a:schemeClr val="accent5">
                    <a:lumMod val="75000"/>
                  </a:schemeClr>
                </a:solidFill>
              </a:rPr>
            </a:br>
            <a:r>
              <a:rPr lang="ru-RU" sz="2800" b="1" i="1" dirty="0" err="1" smtClean="0">
                <a:solidFill>
                  <a:schemeClr val="accent5">
                    <a:lumMod val="75000"/>
                  </a:schemeClr>
                </a:solidFill>
              </a:rPr>
              <a:t>о</a:t>
            </a:r>
            <a:r>
              <a:rPr lang="ru-RU" sz="2800" b="1" i="1" dirty="0" smtClean="0">
                <a:solidFill>
                  <a:schemeClr val="accent5">
                    <a:lumMod val="75000"/>
                  </a:schemeClr>
                </a:solidFill>
              </a:rPr>
              <a:t> </a:t>
            </a:r>
            <a:r>
              <a:rPr lang="ru-RU" sz="2800" b="1" i="1" dirty="0" err="1" smtClean="0">
                <a:solidFill>
                  <a:schemeClr val="accent5">
                    <a:lumMod val="75000"/>
                  </a:schemeClr>
                </a:solidFill>
              </a:rPr>
              <a:t>здоровь</a:t>
            </a:r>
            <a:r>
              <a:rPr lang="ru-RU" sz="2800" b="1" i="1" dirty="0" smtClean="0">
                <a:solidFill>
                  <a:schemeClr val="accent5">
                    <a:lumMod val="75000"/>
                  </a:schemeClr>
                </a:solidFill>
              </a:rPr>
              <a:t>., на окраин., на гитар., на карт.. (10)</a:t>
            </a:r>
            <a:r>
              <a:rPr lang="ru-RU" sz="2800" b="1" dirty="0" smtClean="0">
                <a:solidFill>
                  <a:schemeClr val="accent5">
                    <a:lumMod val="75000"/>
                  </a:schemeClr>
                </a:solidFill>
              </a:rPr>
              <a:t/>
            </a:r>
            <a:br>
              <a:rPr lang="ru-RU" sz="2800" b="1" dirty="0" smtClean="0">
                <a:solidFill>
                  <a:schemeClr val="accent5">
                    <a:lumMod val="75000"/>
                  </a:schemeClr>
                </a:solidFill>
              </a:rPr>
            </a:br>
            <a:r>
              <a:rPr lang="ru-RU" sz="2800" b="1" i="1" dirty="0" smtClean="0">
                <a:solidFill>
                  <a:srgbClr val="C00000"/>
                </a:solidFill>
              </a:rPr>
              <a:t>В каких словах пишется е? </a:t>
            </a:r>
            <a:br>
              <a:rPr lang="ru-RU" sz="2800" b="1" i="1" dirty="0" smtClean="0">
                <a:solidFill>
                  <a:srgbClr val="C00000"/>
                </a:solidFill>
              </a:rPr>
            </a:br>
            <a:r>
              <a:rPr lang="ru-RU" sz="2800" b="1" i="1" dirty="0" smtClean="0">
                <a:solidFill>
                  <a:srgbClr val="C00000"/>
                </a:solidFill>
              </a:rPr>
              <a:t> 2. </a:t>
            </a:r>
            <a:r>
              <a:rPr lang="ru-RU" sz="2800" b="1" i="1" dirty="0" smtClean="0">
                <a:solidFill>
                  <a:schemeClr val="accent5">
                    <a:lumMod val="75000"/>
                  </a:schemeClr>
                </a:solidFill>
              </a:rPr>
              <a:t>О шоколад., на стадион., около </a:t>
            </a:r>
            <a:r>
              <a:rPr lang="ru-RU" sz="2800" b="1" i="1" dirty="0" err="1" smtClean="0">
                <a:solidFill>
                  <a:schemeClr val="accent5">
                    <a:lumMod val="75000"/>
                  </a:schemeClr>
                </a:solidFill>
              </a:rPr>
              <a:t>акаци</a:t>
            </a:r>
            <a:r>
              <a:rPr lang="ru-RU" sz="2800" b="1" i="1" dirty="0" smtClean="0">
                <a:solidFill>
                  <a:schemeClr val="accent5">
                    <a:lumMod val="75000"/>
                  </a:schemeClr>
                </a:solidFill>
              </a:rPr>
              <a:t>., в цирк., </a:t>
            </a:r>
            <a:br>
              <a:rPr lang="ru-RU" sz="2800" b="1" i="1" dirty="0" smtClean="0">
                <a:solidFill>
                  <a:schemeClr val="accent5">
                    <a:lumMod val="75000"/>
                  </a:schemeClr>
                </a:solidFill>
              </a:rPr>
            </a:br>
            <a:r>
              <a:rPr lang="ru-RU" sz="2800" b="1" i="1" dirty="0" smtClean="0">
                <a:solidFill>
                  <a:schemeClr val="accent5">
                    <a:lumMod val="75000"/>
                  </a:schemeClr>
                </a:solidFill>
              </a:rPr>
              <a:t>в </a:t>
            </a:r>
            <a:r>
              <a:rPr lang="ru-RU" sz="2800" b="1" i="1" dirty="0" err="1" smtClean="0">
                <a:solidFill>
                  <a:schemeClr val="accent5">
                    <a:lumMod val="75000"/>
                  </a:schemeClr>
                </a:solidFill>
              </a:rPr>
              <a:t>сочинени</a:t>
            </a:r>
            <a:r>
              <a:rPr lang="ru-RU" sz="2800" b="1" i="1" dirty="0" smtClean="0">
                <a:solidFill>
                  <a:schemeClr val="accent5">
                    <a:lumMod val="75000"/>
                  </a:schemeClr>
                </a:solidFill>
              </a:rPr>
              <a:t>., на </a:t>
            </a:r>
            <a:r>
              <a:rPr lang="ru-RU" sz="2800" b="1" i="1" dirty="0" err="1" smtClean="0">
                <a:solidFill>
                  <a:schemeClr val="accent5">
                    <a:lumMod val="75000"/>
                  </a:schemeClr>
                </a:solidFill>
              </a:rPr>
              <a:t>площад</a:t>
            </a:r>
            <a:r>
              <a:rPr lang="ru-RU" sz="2800" b="1" i="1" dirty="0" smtClean="0">
                <a:solidFill>
                  <a:schemeClr val="accent5">
                    <a:lumMod val="75000"/>
                  </a:schemeClr>
                </a:solidFill>
              </a:rPr>
              <a:t>., </a:t>
            </a:r>
            <a:r>
              <a:rPr lang="ru-RU" sz="2800" b="1" i="1" dirty="0" err="1" smtClean="0">
                <a:solidFill>
                  <a:schemeClr val="accent5">
                    <a:lumMod val="75000"/>
                  </a:schemeClr>
                </a:solidFill>
              </a:rPr>
              <a:t>на</a:t>
            </a:r>
            <a:r>
              <a:rPr lang="ru-RU" sz="2800" b="1" i="1" dirty="0" smtClean="0">
                <a:solidFill>
                  <a:schemeClr val="accent5">
                    <a:lumMod val="75000"/>
                  </a:schemeClr>
                </a:solidFill>
              </a:rPr>
              <a:t> картин., в </a:t>
            </a:r>
            <a:r>
              <a:rPr lang="ru-RU" sz="2800" b="1" i="1" dirty="0" err="1" smtClean="0">
                <a:solidFill>
                  <a:schemeClr val="accent5">
                    <a:lumMod val="75000"/>
                  </a:schemeClr>
                </a:solidFill>
              </a:rPr>
              <a:t>жизн</a:t>
            </a:r>
            <a:r>
              <a:rPr lang="ru-RU" sz="2800" b="1" i="1" dirty="0" smtClean="0">
                <a:solidFill>
                  <a:schemeClr val="accent5">
                    <a:lumMod val="75000"/>
                  </a:schemeClr>
                </a:solidFill>
              </a:rPr>
              <a:t>., </a:t>
            </a:r>
            <a:br>
              <a:rPr lang="ru-RU" sz="2800" b="1" i="1" dirty="0" smtClean="0">
                <a:solidFill>
                  <a:schemeClr val="accent5">
                    <a:lumMod val="75000"/>
                  </a:schemeClr>
                </a:solidFill>
              </a:rPr>
            </a:br>
            <a:r>
              <a:rPr lang="ru-RU" sz="2800" b="1" i="1" dirty="0" smtClean="0">
                <a:solidFill>
                  <a:schemeClr val="accent5">
                    <a:lumMod val="75000"/>
                  </a:schemeClr>
                </a:solidFill>
              </a:rPr>
              <a:t>на портрет., в </a:t>
            </a:r>
            <a:r>
              <a:rPr lang="ru-RU" sz="2800" b="1" i="1" dirty="0" err="1" smtClean="0">
                <a:solidFill>
                  <a:schemeClr val="accent5">
                    <a:lumMod val="75000"/>
                  </a:schemeClr>
                </a:solidFill>
              </a:rPr>
              <a:t>милици</a:t>
            </a:r>
            <a:r>
              <a:rPr lang="ru-RU" sz="2800" b="1" i="1" dirty="0" smtClean="0">
                <a:solidFill>
                  <a:schemeClr val="accent5">
                    <a:lumMod val="75000"/>
                  </a:schemeClr>
                </a:solidFill>
              </a:rPr>
              <a:t>., об </a:t>
            </a:r>
            <a:r>
              <a:rPr lang="ru-RU" sz="2800" b="1" i="1" dirty="0" err="1" smtClean="0">
                <a:solidFill>
                  <a:schemeClr val="accent5">
                    <a:lumMod val="75000"/>
                  </a:schemeClr>
                </a:solidFill>
              </a:rPr>
              <a:t>освещени</a:t>
            </a:r>
            <a:r>
              <a:rPr lang="ru-RU" sz="2800" b="1" i="1" dirty="0" smtClean="0">
                <a:solidFill>
                  <a:schemeClr val="accent5">
                    <a:lumMod val="75000"/>
                  </a:schemeClr>
                </a:solidFill>
              </a:rPr>
              <a:t>., о мир.,</a:t>
            </a:r>
            <a:br>
              <a:rPr lang="ru-RU" sz="2800" b="1" i="1" dirty="0" smtClean="0">
                <a:solidFill>
                  <a:schemeClr val="accent5">
                    <a:lumMod val="75000"/>
                  </a:schemeClr>
                </a:solidFill>
              </a:rPr>
            </a:br>
            <a:r>
              <a:rPr lang="ru-RU" sz="2800" b="1" i="1" dirty="0" smtClean="0">
                <a:solidFill>
                  <a:schemeClr val="accent5">
                    <a:lumMod val="75000"/>
                  </a:schemeClr>
                </a:solidFill>
              </a:rPr>
              <a:t>в галере., в </a:t>
            </a:r>
            <a:r>
              <a:rPr lang="ru-RU" sz="2800" b="1" i="1" dirty="0" err="1" smtClean="0">
                <a:solidFill>
                  <a:schemeClr val="accent5">
                    <a:lumMod val="75000"/>
                  </a:schemeClr>
                </a:solidFill>
              </a:rPr>
              <a:t>оранжере</a:t>
            </a:r>
            <a:r>
              <a:rPr lang="ru-RU" sz="2800" b="1" i="1" dirty="0" smtClean="0">
                <a:solidFill>
                  <a:schemeClr val="accent5">
                    <a:lumMod val="75000"/>
                  </a:schemeClr>
                </a:solidFill>
              </a:rPr>
              <a:t>., у птичниц., о цинк., </a:t>
            </a:r>
            <a:br>
              <a:rPr lang="ru-RU" sz="2800" b="1" i="1" dirty="0" smtClean="0">
                <a:solidFill>
                  <a:schemeClr val="accent5">
                    <a:lumMod val="75000"/>
                  </a:schemeClr>
                </a:solidFill>
              </a:rPr>
            </a:br>
            <a:r>
              <a:rPr lang="ru-RU" sz="2800" b="1" i="1" dirty="0" smtClean="0">
                <a:solidFill>
                  <a:schemeClr val="accent5">
                    <a:lumMod val="75000"/>
                  </a:schemeClr>
                </a:solidFill>
              </a:rPr>
              <a:t>о </a:t>
            </a:r>
            <a:r>
              <a:rPr lang="ru-RU" sz="2800" b="1" i="1" dirty="0" err="1" smtClean="0">
                <a:solidFill>
                  <a:schemeClr val="accent5">
                    <a:lumMod val="75000"/>
                  </a:schemeClr>
                </a:solidFill>
              </a:rPr>
              <a:t>цыплёнк</a:t>
            </a:r>
            <a:r>
              <a:rPr lang="ru-RU" sz="2800" b="1" i="1" dirty="0" smtClean="0">
                <a:solidFill>
                  <a:schemeClr val="accent5">
                    <a:lumMod val="75000"/>
                  </a:schemeClr>
                </a:solidFill>
              </a:rPr>
              <a:t>., в </a:t>
            </a:r>
            <a:r>
              <a:rPr lang="ru-RU" sz="2800" b="1" i="1" dirty="0" err="1" smtClean="0">
                <a:solidFill>
                  <a:schemeClr val="accent5">
                    <a:lumMod val="75000"/>
                  </a:schemeClr>
                </a:solidFill>
              </a:rPr>
              <a:t>изложнени</a:t>
            </a:r>
            <a:r>
              <a:rPr lang="ru-RU" sz="2800" b="1" i="1" dirty="0" smtClean="0">
                <a:solidFill>
                  <a:schemeClr val="accent5">
                    <a:lumMod val="75000"/>
                  </a:schemeClr>
                </a:solidFill>
              </a:rPr>
              <a:t>., от </a:t>
            </a:r>
            <a:r>
              <a:rPr lang="ru-RU" sz="2800" b="1" i="1" dirty="0" err="1" smtClean="0">
                <a:solidFill>
                  <a:schemeClr val="accent5">
                    <a:lumMod val="75000"/>
                  </a:schemeClr>
                </a:solidFill>
              </a:rPr>
              <a:t>истори</a:t>
            </a:r>
            <a:r>
              <a:rPr lang="ru-RU" sz="2800" b="1" i="1" dirty="0" smtClean="0">
                <a:solidFill>
                  <a:schemeClr val="accent5">
                    <a:lumMod val="75000"/>
                  </a:schemeClr>
                </a:solidFill>
              </a:rPr>
              <a:t>..(10)</a:t>
            </a:r>
            <a:endParaRPr lang="ru-RU"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a:blipFill>
            <a:blip r:embed="rId2"/>
            <a:tile tx="0" ty="0" sx="100000" sy="100000" flip="none" algn="tl"/>
          </a:blipFill>
        </p:spPr>
        <p:txBody>
          <a:bodyPr>
            <a:normAutofit/>
          </a:bodyPr>
          <a:lstStyle/>
          <a:p>
            <a:pPr algn="l"/>
            <a:r>
              <a:rPr lang="ru-RU" sz="2800" b="1" i="1" dirty="0" smtClean="0">
                <a:solidFill>
                  <a:srgbClr val="C00000"/>
                </a:solidFill>
              </a:rPr>
              <a:t>В каких словах пишется и? </a:t>
            </a:r>
            <a:br>
              <a:rPr lang="ru-RU" sz="2800" b="1" i="1" dirty="0" smtClean="0">
                <a:solidFill>
                  <a:srgbClr val="C00000"/>
                </a:solidFill>
              </a:rPr>
            </a:br>
            <a:r>
              <a:rPr lang="ru-RU" sz="2800" b="1" i="1" dirty="0" smtClean="0">
                <a:solidFill>
                  <a:srgbClr val="C00000"/>
                </a:solidFill>
              </a:rPr>
              <a:t>1. </a:t>
            </a:r>
            <a:r>
              <a:rPr lang="ru-RU" sz="2800" b="1" i="1" dirty="0" smtClean="0">
                <a:solidFill>
                  <a:schemeClr val="accent5">
                    <a:lumMod val="75000"/>
                  </a:schemeClr>
                </a:solidFill>
              </a:rPr>
              <a:t>В б.сед..,  </a:t>
            </a:r>
            <a:r>
              <a:rPr lang="ru-RU" sz="2800" b="1" i="1" dirty="0" smtClean="0">
                <a:solidFill>
                  <a:srgbClr val="FF0000"/>
                </a:solidFill>
              </a:rPr>
              <a:t>на территории</a:t>
            </a:r>
            <a:r>
              <a:rPr lang="ru-RU" sz="2800" b="1" i="1" dirty="0" smtClean="0">
                <a:solidFill>
                  <a:schemeClr val="accent5">
                    <a:lumMod val="75000"/>
                  </a:schemeClr>
                </a:solidFill>
              </a:rPr>
              <a:t>, в футбол.., </a:t>
            </a:r>
            <a:r>
              <a:rPr lang="ru-RU" sz="2800" b="1" i="1" dirty="0" smtClean="0">
                <a:solidFill>
                  <a:srgbClr val="FF0000"/>
                </a:solidFill>
              </a:rPr>
              <a:t>к дочери</a:t>
            </a:r>
            <a:r>
              <a:rPr lang="ru-RU" sz="2800" b="1" i="1" dirty="0" smtClean="0">
                <a:solidFill>
                  <a:schemeClr val="accent5">
                    <a:lumMod val="75000"/>
                  </a:schemeClr>
                </a:solidFill>
              </a:rPr>
              <a:t>, </a:t>
            </a:r>
            <a:br>
              <a:rPr lang="ru-RU" sz="2800" b="1" i="1" dirty="0" smtClean="0">
                <a:solidFill>
                  <a:schemeClr val="accent5">
                    <a:lumMod val="75000"/>
                  </a:schemeClr>
                </a:solidFill>
              </a:rPr>
            </a:br>
            <a:r>
              <a:rPr lang="ru-RU" sz="2800" b="1" i="1" dirty="0" smtClean="0">
                <a:solidFill>
                  <a:srgbClr val="FF0000"/>
                </a:solidFill>
              </a:rPr>
              <a:t>от подруги, </a:t>
            </a:r>
            <a:r>
              <a:rPr lang="ru-RU" sz="2800" b="1" i="1" dirty="0" smtClean="0">
                <a:solidFill>
                  <a:schemeClr val="accent5">
                    <a:lumMod val="75000"/>
                  </a:schemeClr>
                </a:solidFill>
              </a:rPr>
              <a:t>о кирпич., </a:t>
            </a:r>
            <a:r>
              <a:rPr lang="ru-RU" sz="2800" b="1" i="1" dirty="0" smtClean="0">
                <a:solidFill>
                  <a:srgbClr val="FF0000"/>
                </a:solidFill>
              </a:rPr>
              <a:t>к матери, у истории, о меди, о профессии, на консультации, </a:t>
            </a:r>
            <a:r>
              <a:rPr lang="ru-RU" sz="2800" b="1" i="1" dirty="0" smtClean="0">
                <a:solidFill>
                  <a:schemeClr val="accent5">
                    <a:lumMod val="75000"/>
                  </a:schemeClr>
                </a:solidFill>
              </a:rPr>
              <a:t>о </a:t>
            </a:r>
            <a:r>
              <a:rPr lang="ru-RU" sz="2800" b="1" i="1" dirty="0" err="1" smtClean="0">
                <a:solidFill>
                  <a:schemeClr val="accent5">
                    <a:lumMod val="75000"/>
                  </a:schemeClr>
                </a:solidFill>
              </a:rPr>
              <a:t>геро</a:t>
            </a:r>
            <a:r>
              <a:rPr lang="ru-RU" sz="2800" b="1" i="1" dirty="0" smtClean="0">
                <a:solidFill>
                  <a:schemeClr val="accent5">
                    <a:lumMod val="75000"/>
                  </a:schemeClr>
                </a:solidFill>
              </a:rPr>
              <a:t>., </a:t>
            </a:r>
            <a:r>
              <a:rPr lang="ru-RU" sz="2800" b="1" i="1" dirty="0" smtClean="0">
                <a:solidFill>
                  <a:srgbClr val="FF0000"/>
                </a:solidFill>
              </a:rPr>
              <a:t>от бабушки, </a:t>
            </a:r>
            <a:r>
              <a:rPr lang="ru-RU" sz="2800" b="1" i="1" dirty="0" smtClean="0">
                <a:solidFill>
                  <a:schemeClr val="accent5">
                    <a:lumMod val="75000"/>
                  </a:schemeClr>
                </a:solidFill>
              </a:rPr>
              <a:t>в спортсмен., в рюкзак., у околиц., </a:t>
            </a:r>
            <a:r>
              <a:rPr lang="ru-RU" sz="2800" b="1" i="1" dirty="0" smtClean="0">
                <a:solidFill>
                  <a:srgbClr val="FF0000"/>
                </a:solidFill>
              </a:rPr>
              <a:t>о расписании, </a:t>
            </a:r>
            <a:r>
              <a:rPr lang="ru-RU" sz="2800" b="1" i="1" dirty="0" smtClean="0">
                <a:solidFill>
                  <a:schemeClr val="accent5">
                    <a:lumMod val="75000"/>
                  </a:schemeClr>
                </a:solidFill>
              </a:rPr>
              <a:t>о </a:t>
            </a:r>
            <a:r>
              <a:rPr lang="ru-RU" sz="2800" b="1" i="1" dirty="0" err="1" smtClean="0">
                <a:solidFill>
                  <a:schemeClr val="accent5">
                    <a:lumMod val="75000"/>
                  </a:schemeClr>
                </a:solidFill>
              </a:rPr>
              <a:t>здоровь</a:t>
            </a:r>
            <a:r>
              <a:rPr lang="ru-RU" sz="2800" b="1" i="1" dirty="0" smtClean="0">
                <a:solidFill>
                  <a:schemeClr val="accent5">
                    <a:lumMod val="75000"/>
                  </a:schemeClr>
                </a:solidFill>
              </a:rPr>
              <a:t>., на окраин., на гитар., на карт.. (10)</a:t>
            </a:r>
            <a:r>
              <a:rPr lang="ru-RU" sz="2800" b="1" dirty="0" smtClean="0">
                <a:solidFill>
                  <a:schemeClr val="accent5">
                    <a:lumMod val="75000"/>
                  </a:schemeClr>
                </a:solidFill>
              </a:rPr>
              <a:t/>
            </a:r>
            <a:br>
              <a:rPr lang="ru-RU" sz="2800" b="1" dirty="0" smtClean="0">
                <a:solidFill>
                  <a:schemeClr val="accent5">
                    <a:lumMod val="75000"/>
                  </a:schemeClr>
                </a:solidFill>
              </a:rPr>
            </a:br>
            <a:r>
              <a:rPr lang="ru-RU" sz="2800" b="1" i="1" dirty="0" smtClean="0">
                <a:solidFill>
                  <a:srgbClr val="C00000"/>
                </a:solidFill>
              </a:rPr>
              <a:t>В каких словах пишется е? </a:t>
            </a:r>
            <a:br>
              <a:rPr lang="ru-RU" sz="2800" b="1" i="1" dirty="0" smtClean="0">
                <a:solidFill>
                  <a:srgbClr val="C00000"/>
                </a:solidFill>
              </a:rPr>
            </a:br>
            <a:r>
              <a:rPr lang="ru-RU" sz="2800" b="1" i="1" dirty="0" smtClean="0">
                <a:solidFill>
                  <a:srgbClr val="C00000"/>
                </a:solidFill>
              </a:rPr>
              <a:t> 2. </a:t>
            </a:r>
            <a:r>
              <a:rPr lang="ru-RU" sz="2800" b="1" i="1" dirty="0" smtClean="0">
                <a:solidFill>
                  <a:srgbClr val="FF0000"/>
                </a:solidFill>
              </a:rPr>
              <a:t>О шоколаде, на стадионе, </a:t>
            </a:r>
            <a:r>
              <a:rPr lang="ru-RU" sz="2800" b="1" i="1" dirty="0" smtClean="0">
                <a:solidFill>
                  <a:schemeClr val="accent5">
                    <a:lumMod val="75000"/>
                  </a:schemeClr>
                </a:solidFill>
              </a:rPr>
              <a:t>около </a:t>
            </a:r>
            <a:r>
              <a:rPr lang="ru-RU" sz="2800" b="1" i="1" dirty="0" err="1" smtClean="0">
                <a:solidFill>
                  <a:schemeClr val="accent5">
                    <a:lumMod val="75000"/>
                  </a:schemeClr>
                </a:solidFill>
              </a:rPr>
              <a:t>акаци</a:t>
            </a:r>
            <a:r>
              <a:rPr lang="ru-RU" sz="2800" b="1" i="1" dirty="0" smtClean="0">
                <a:solidFill>
                  <a:schemeClr val="accent5">
                    <a:lumMod val="75000"/>
                  </a:schemeClr>
                </a:solidFill>
              </a:rPr>
              <a:t>., </a:t>
            </a:r>
            <a:r>
              <a:rPr lang="ru-RU" sz="2800" b="1" i="1" dirty="0" smtClean="0">
                <a:solidFill>
                  <a:srgbClr val="FF0000"/>
                </a:solidFill>
              </a:rPr>
              <a:t>в цирке, </a:t>
            </a:r>
            <a:r>
              <a:rPr lang="ru-RU" sz="2800" b="1" i="1" dirty="0" smtClean="0">
                <a:solidFill>
                  <a:schemeClr val="accent5">
                    <a:lumMod val="75000"/>
                  </a:schemeClr>
                </a:solidFill>
              </a:rPr>
              <a:t>в </a:t>
            </a:r>
            <a:r>
              <a:rPr lang="ru-RU" sz="2800" b="1" i="1" dirty="0" err="1" smtClean="0">
                <a:solidFill>
                  <a:schemeClr val="accent5">
                    <a:lumMod val="75000"/>
                  </a:schemeClr>
                </a:solidFill>
              </a:rPr>
              <a:t>сочинени</a:t>
            </a:r>
            <a:r>
              <a:rPr lang="ru-RU" sz="2800" b="1" i="1" dirty="0" smtClean="0">
                <a:solidFill>
                  <a:schemeClr val="accent5">
                    <a:lumMod val="75000"/>
                  </a:schemeClr>
                </a:solidFill>
              </a:rPr>
              <a:t>., на </a:t>
            </a:r>
            <a:r>
              <a:rPr lang="ru-RU" sz="2800" b="1" i="1" dirty="0" err="1" smtClean="0">
                <a:solidFill>
                  <a:schemeClr val="accent5">
                    <a:lumMod val="75000"/>
                  </a:schemeClr>
                </a:solidFill>
              </a:rPr>
              <a:t>площад</a:t>
            </a:r>
            <a:r>
              <a:rPr lang="ru-RU" sz="2800" b="1" i="1" dirty="0" smtClean="0">
                <a:solidFill>
                  <a:schemeClr val="accent5">
                    <a:lumMod val="75000"/>
                  </a:schemeClr>
                </a:solidFill>
              </a:rPr>
              <a:t>., </a:t>
            </a:r>
            <a:r>
              <a:rPr lang="ru-RU" sz="2800" b="1" i="1" dirty="0" err="1" smtClean="0">
                <a:solidFill>
                  <a:srgbClr val="FF0000"/>
                </a:solidFill>
              </a:rPr>
              <a:t>на</a:t>
            </a:r>
            <a:r>
              <a:rPr lang="ru-RU" sz="2800" b="1" i="1" dirty="0" smtClean="0">
                <a:solidFill>
                  <a:srgbClr val="FF0000"/>
                </a:solidFill>
              </a:rPr>
              <a:t> картине, </a:t>
            </a:r>
            <a:r>
              <a:rPr lang="ru-RU" sz="2800" b="1" i="1" dirty="0" smtClean="0">
                <a:solidFill>
                  <a:schemeClr val="accent5">
                    <a:lumMod val="75000"/>
                  </a:schemeClr>
                </a:solidFill>
              </a:rPr>
              <a:t>в </a:t>
            </a:r>
            <a:r>
              <a:rPr lang="ru-RU" sz="2800" b="1" i="1" dirty="0" err="1" smtClean="0">
                <a:solidFill>
                  <a:schemeClr val="accent5">
                    <a:lumMod val="75000"/>
                  </a:schemeClr>
                </a:solidFill>
              </a:rPr>
              <a:t>жизн</a:t>
            </a:r>
            <a:r>
              <a:rPr lang="ru-RU" sz="2800" b="1" i="1" dirty="0" smtClean="0">
                <a:solidFill>
                  <a:schemeClr val="accent5">
                    <a:lumMod val="75000"/>
                  </a:schemeClr>
                </a:solidFill>
              </a:rPr>
              <a:t>., </a:t>
            </a:r>
            <a:r>
              <a:rPr lang="ru-RU" sz="2800" b="1" i="1" dirty="0" smtClean="0">
                <a:solidFill>
                  <a:srgbClr val="FF0000"/>
                </a:solidFill>
              </a:rPr>
              <a:t>на портрете, </a:t>
            </a:r>
            <a:r>
              <a:rPr lang="ru-RU" sz="2800" b="1" i="1" dirty="0" smtClean="0">
                <a:solidFill>
                  <a:schemeClr val="accent5">
                    <a:lumMod val="75000"/>
                  </a:schemeClr>
                </a:solidFill>
              </a:rPr>
              <a:t>в </a:t>
            </a:r>
            <a:r>
              <a:rPr lang="ru-RU" sz="2800" b="1" i="1" dirty="0" err="1" smtClean="0">
                <a:solidFill>
                  <a:schemeClr val="accent5">
                    <a:lumMod val="75000"/>
                  </a:schemeClr>
                </a:solidFill>
              </a:rPr>
              <a:t>милици</a:t>
            </a:r>
            <a:r>
              <a:rPr lang="ru-RU" sz="2800" b="1" i="1" dirty="0" smtClean="0">
                <a:solidFill>
                  <a:schemeClr val="accent5">
                    <a:lumMod val="75000"/>
                  </a:schemeClr>
                </a:solidFill>
              </a:rPr>
              <a:t>., об </a:t>
            </a:r>
            <a:r>
              <a:rPr lang="ru-RU" sz="2800" b="1" i="1" dirty="0" err="1" smtClean="0">
                <a:solidFill>
                  <a:schemeClr val="accent5">
                    <a:lumMod val="75000"/>
                  </a:schemeClr>
                </a:solidFill>
              </a:rPr>
              <a:t>освещени</a:t>
            </a:r>
            <a:r>
              <a:rPr lang="ru-RU" sz="2800" b="1" i="1" dirty="0" smtClean="0">
                <a:solidFill>
                  <a:schemeClr val="accent5">
                    <a:lumMod val="75000"/>
                  </a:schemeClr>
                </a:solidFill>
              </a:rPr>
              <a:t>., </a:t>
            </a:r>
            <a:r>
              <a:rPr lang="ru-RU" sz="2800" b="1" i="1" dirty="0" smtClean="0">
                <a:solidFill>
                  <a:srgbClr val="FF0000"/>
                </a:solidFill>
              </a:rPr>
              <a:t>о мире,</a:t>
            </a:r>
            <a:r>
              <a:rPr lang="ru-RU" sz="2800" b="1" i="1" dirty="0" smtClean="0">
                <a:solidFill>
                  <a:schemeClr val="accent5">
                    <a:lumMod val="75000"/>
                  </a:schemeClr>
                </a:solidFill>
              </a:rPr>
              <a:t> </a:t>
            </a:r>
            <a:r>
              <a:rPr lang="ru-RU" sz="2800" b="1" i="1" dirty="0" smtClean="0">
                <a:solidFill>
                  <a:srgbClr val="FF0000"/>
                </a:solidFill>
              </a:rPr>
              <a:t>в галерее, в оранжерее, </a:t>
            </a:r>
            <a:r>
              <a:rPr lang="ru-RU" sz="2800" b="1" i="1" dirty="0" smtClean="0">
                <a:solidFill>
                  <a:schemeClr val="accent5">
                    <a:lumMod val="75000"/>
                  </a:schemeClr>
                </a:solidFill>
              </a:rPr>
              <a:t>у птичниц., </a:t>
            </a:r>
            <a:r>
              <a:rPr lang="ru-RU" sz="2800" b="1" i="1" dirty="0" smtClean="0">
                <a:solidFill>
                  <a:srgbClr val="FF0000"/>
                </a:solidFill>
              </a:rPr>
              <a:t>о цинке, </a:t>
            </a:r>
            <a:r>
              <a:rPr lang="ru-RU" sz="2800" b="1" i="1" dirty="0" smtClean="0">
                <a:solidFill>
                  <a:schemeClr val="accent5">
                    <a:lumMod val="75000"/>
                  </a:schemeClr>
                </a:solidFill>
              </a:rPr>
              <a:t/>
            </a:r>
            <a:br>
              <a:rPr lang="ru-RU" sz="2800" b="1" i="1" dirty="0" smtClean="0">
                <a:solidFill>
                  <a:schemeClr val="accent5">
                    <a:lumMod val="75000"/>
                  </a:schemeClr>
                </a:solidFill>
              </a:rPr>
            </a:br>
            <a:r>
              <a:rPr lang="ru-RU" sz="2800" b="1" i="1" dirty="0" smtClean="0">
                <a:solidFill>
                  <a:srgbClr val="FF0000"/>
                </a:solidFill>
              </a:rPr>
              <a:t>о цыплёнке, </a:t>
            </a:r>
            <a:r>
              <a:rPr lang="ru-RU" sz="2800" b="1" i="1" dirty="0" smtClean="0">
                <a:solidFill>
                  <a:schemeClr val="accent5">
                    <a:lumMod val="75000"/>
                  </a:schemeClr>
                </a:solidFill>
              </a:rPr>
              <a:t>в </a:t>
            </a:r>
            <a:r>
              <a:rPr lang="ru-RU" sz="2800" b="1" i="1" dirty="0" err="1" smtClean="0">
                <a:solidFill>
                  <a:schemeClr val="accent5">
                    <a:lumMod val="75000"/>
                  </a:schemeClr>
                </a:solidFill>
              </a:rPr>
              <a:t>изложнени</a:t>
            </a:r>
            <a:r>
              <a:rPr lang="ru-RU" sz="2800" b="1" i="1" dirty="0" smtClean="0">
                <a:solidFill>
                  <a:schemeClr val="accent5">
                    <a:lumMod val="75000"/>
                  </a:schemeClr>
                </a:solidFill>
              </a:rPr>
              <a:t>., от </a:t>
            </a:r>
            <a:r>
              <a:rPr lang="ru-RU" sz="2800" b="1" i="1" dirty="0" err="1" smtClean="0">
                <a:solidFill>
                  <a:schemeClr val="accent5">
                    <a:lumMod val="75000"/>
                  </a:schemeClr>
                </a:solidFill>
              </a:rPr>
              <a:t>истори</a:t>
            </a:r>
            <a:r>
              <a:rPr lang="ru-RU" sz="2800" b="1" i="1" dirty="0" smtClean="0">
                <a:solidFill>
                  <a:schemeClr val="accent5">
                    <a:lumMod val="75000"/>
                  </a:schemeClr>
                </a:solidFill>
              </a:rPr>
              <a:t>..(10) </a:t>
            </a:r>
            <a:endParaRPr lang="ru-RU"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4051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2800" b="1" i="1" dirty="0" smtClean="0">
                <a:solidFill>
                  <a:srgbClr val="C00000"/>
                </a:solidFill>
              </a:rPr>
              <a:t>В каких словах пишется </a:t>
            </a:r>
            <a:r>
              <a:rPr lang="ru-RU" sz="2800" b="1" i="1" dirty="0" err="1" smtClean="0">
                <a:solidFill>
                  <a:srgbClr val="C00000"/>
                </a:solidFill>
              </a:rPr>
              <a:t>ь</a:t>
            </a:r>
            <a:r>
              <a:rPr lang="ru-RU" sz="2800" b="1" i="1" dirty="0" smtClean="0">
                <a:solidFill>
                  <a:srgbClr val="C00000"/>
                </a:solidFill>
              </a:rPr>
              <a:t>?</a:t>
            </a:r>
            <a:br>
              <a:rPr lang="ru-RU" sz="2800" b="1" i="1" dirty="0" smtClean="0">
                <a:solidFill>
                  <a:srgbClr val="C00000"/>
                </a:solidFill>
              </a:rPr>
            </a:br>
            <a:r>
              <a:rPr lang="ru-RU" sz="2800" b="1" i="1" dirty="0" smtClean="0">
                <a:solidFill>
                  <a:srgbClr val="C00000"/>
                </a:solidFill>
              </a:rPr>
              <a:t>1. </a:t>
            </a:r>
            <a:r>
              <a:rPr lang="ru-RU" sz="2800" b="1" i="1" dirty="0" smtClean="0">
                <a:solidFill>
                  <a:srgbClr val="7030A0"/>
                </a:solidFill>
              </a:rPr>
              <a:t>Гараж., </a:t>
            </a:r>
            <a:r>
              <a:rPr lang="ru-RU" sz="2800" b="1" i="1" dirty="0" err="1" smtClean="0">
                <a:solidFill>
                  <a:srgbClr val="7030A0"/>
                </a:solidFill>
              </a:rPr>
              <a:t>стереч</a:t>
            </a:r>
            <a:r>
              <a:rPr lang="ru-RU" sz="2800" b="1" i="1" dirty="0" smtClean="0">
                <a:solidFill>
                  <a:srgbClr val="7030A0"/>
                </a:solidFill>
              </a:rPr>
              <a:t>., </a:t>
            </a:r>
            <a:r>
              <a:rPr lang="ru-RU" sz="2800" b="1" i="1" dirty="0" err="1" smtClean="0">
                <a:solidFill>
                  <a:srgbClr val="7030A0"/>
                </a:solidFill>
              </a:rPr>
              <a:t>примериш</a:t>
            </a:r>
            <a:r>
              <a:rPr lang="ru-RU" sz="2800" b="1" i="1" dirty="0" smtClean="0">
                <a:solidFill>
                  <a:srgbClr val="7030A0"/>
                </a:solidFill>
              </a:rPr>
              <a:t>., круч., грач., луж., пастбищ., сторож., </a:t>
            </a:r>
            <a:r>
              <a:rPr lang="ru-RU" sz="2800" b="1" i="1" dirty="0" err="1" smtClean="0">
                <a:solidFill>
                  <a:srgbClr val="7030A0"/>
                </a:solidFill>
              </a:rPr>
              <a:t>реж.те</a:t>
            </a:r>
            <a:r>
              <a:rPr lang="ru-RU" sz="2800" b="1" i="1" dirty="0" smtClean="0">
                <a:solidFill>
                  <a:srgbClr val="7030A0"/>
                </a:solidFill>
              </a:rPr>
              <a:t>, стриж., шипуч.,   </a:t>
            </a:r>
            <a:r>
              <a:rPr lang="ru-RU" sz="2800" b="1" i="1" dirty="0" err="1" smtClean="0">
                <a:solidFill>
                  <a:srgbClr val="7030A0"/>
                </a:solidFill>
              </a:rPr>
              <a:t>полноч</a:t>
            </a:r>
            <a:r>
              <a:rPr lang="ru-RU" sz="2800" b="1" i="1" dirty="0" smtClean="0">
                <a:solidFill>
                  <a:srgbClr val="7030A0"/>
                </a:solidFill>
              </a:rPr>
              <a:t>., </a:t>
            </a:r>
            <a:r>
              <a:rPr lang="ru-RU" sz="2800" b="1" i="1" dirty="0" err="1" smtClean="0">
                <a:solidFill>
                  <a:srgbClr val="7030A0"/>
                </a:solidFill>
              </a:rPr>
              <a:t>сидиш</a:t>
            </a:r>
            <a:r>
              <a:rPr lang="ru-RU" sz="2800" b="1" i="1" dirty="0" smtClean="0">
                <a:solidFill>
                  <a:srgbClr val="7030A0"/>
                </a:solidFill>
              </a:rPr>
              <a:t>., </a:t>
            </a:r>
            <a:r>
              <a:rPr lang="ru-RU" sz="2800" b="1" i="1" dirty="0" err="1" smtClean="0">
                <a:solidFill>
                  <a:srgbClr val="7030A0"/>
                </a:solidFill>
              </a:rPr>
              <a:t>умнож</a:t>
            </a:r>
            <a:r>
              <a:rPr lang="ru-RU" sz="2800" b="1" i="1" dirty="0" smtClean="0">
                <a:solidFill>
                  <a:srgbClr val="7030A0"/>
                </a:solidFill>
              </a:rPr>
              <a:t>., колюч., </a:t>
            </a:r>
            <a:r>
              <a:rPr lang="ru-RU" sz="2800" b="1" i="1" dirty="0" err="1" smtClean="0">
                <a:solidFill>
                  <a:srgbClr val="7030A0"/>
                </a:solidFill>
              </a:rPr>
              <a:t>мелоч</a:t>
            </a:r>
            <a:r>
              <a:rPr lang="ru-RU" sz="2800" b="1" i="1" dirty="0" smtClean="0">
                <a:solidFill>
                  <a:srgbClr val="7030A0"/>
                </a:solidFill>
              </a:rPr>
              <a:t>., </a:t>
            </a:r>
            <a:r>
              <a:rPr lang="ru-RU" sz="2800" b="1" i="1" dirty="0" err="1" smtClean="0">
                <a:solidFill>
                  <a:srgbClr val="7030A0"/>
                </a:solidFill>
              </a:rPr>
              <a:t>ветош</a:t>
            </a:r>
            <a:r>
              <a:rPr lang="ru-RU" sz="2800" b="1" i="1" dirty="0" smtClean="0">
                <a:solidFill>
                  <a:srgbClr val="7030A0"/>
                </a:solidFill>
              </a:rPr>
              <a:t>., </a:t>
            </a:r>
            <a:r>
              <a:rPr lang="ru-RU" sz="2800" b="1" i="1" dirty="0" err="1" smtClean="0">
                <a:solidFill>
                  <a:srgbClr val="7030A0"/>
                </a:solidFill>
              </a:rPr>
              <a:t>брош</a:t>
            </a:r>
            <a:r>
              <a:rPr lang="ru-RU" sz="2800" b="1" i="1" dirty="0" smtClean="0">
                <a:solidFill>
                  <a:srgbClr val="7030A0"/>
                </a:solidFill>
              </a:rPr>
              <a:t>., туч., передач., пригож., кумач., багаж., репортаж., крыш., </a:t>
            </a:r>
            <a:r>
              <a:rPr lang="ru-RU" sz="2800" b="1" i="1" dirty="0" err="1" smtClean="0">
                <a:solidFill>
                  <a:srgbClr val="7030A0"/>
                </a:solidFill>
              </a:rPr>
              <a:t>слеч</a:t>
            </a:r>
            <a:r>
              <a:rPr lang="ru-RU" sz="2800" b="1" i="1" dirty="0" smtClean="0">
                <a:solidFill>
                  <a:srgbClr val="7030A0"/>
                </a:solidFill>
              </a:rPr>
              <a:t>.. (10) </a:t>
            </a:r>
            <a:br>
              <a:rPr lang="ru-RU" sz="2800" b="1" i="1" dirty="0" smtClean="0">
                <a:solidFill>
                  <a:srgbClr val="7030A0"/>
                </a:solidFill>
              </a:rPr>
            </a:br>
            <a:r>
              <a:rPr lang="ru-RU" sz="2800" b="1" i="1" dirty="0" smtClean="0">
                <a:solidFill>
                  <a:srgbClr val="C00000"/>
                </a:solidFill>
              </a:rPr>
              <a:t>В каких словах не пишется </a:t>
            </a:r>
            <a:r>
              <a:rPr lang="ru-RU" sz="2800" b="1" i="1" dirty="0" err="1" smtClean="0">
                <a:solidFill>
                  <a:srgbClr val="C00000"/>
                </a:solidFill>
              </a:rPr>
              <a:t>ь</a:t>
            </a:r>
            <a:r>
              <a:rPr lang="ru-RU" sz="2800" b="1" i="1" dirty="0" smtClean="0">
                <a:solidFill>
                  <a:srgbClr val="C00000"/>
                </a:solidFill>
              </a:rPr>
              <a:t>? </a:t>
            </a:r>
            <a:br>
              <a:rPr lang="ru-RU" sz="2800" b="1" i="1" dirty="0" smtClean="0">
                <a:solidFill>
                  <a:srgbClr val="C00000"/>
                </a:solidFill>
              </a:rPr>
            </a:br>
            <a:r>
              <a:rPr lang="ru-RU" sz="2800" b="1" i="1" dirty="0" smtClean="0">
                <a:solidFill>
                  <a:srgbClr val="C00000"/>
                </a:solidFill>
              </a:rPr>
              <a:t>2. </a:t>
            </a:r>
            <a:r>
              <a:rPr lang="ru-RU" sz="2800" b="1" i="1" dirty="0" smtClean="0">
                <a:solidFill>
                  <a:srgbClr val="7030A0"/>
                </a:solidFill>
              </a:rPr>
              <a:t>Врач., силач., шипуч., ландыш., </a:t>
            </a:r>
            <a:r>
              <a:rPr lang="ru-RU" sz="2800" b="1" i="1" dirty="0" err="1" smtClean="0">
                <a:solidFill>
                  <a:srgbClr val="7030A0"/>
                </a:solidFill>
              </a:rPr>
              <a:t>сбереч</a:t>
            </a:r>
            <a:r>
              <a:rPr lang="ru-RU" sz="2800" b="1" i="1" dirty="0" smtClean="0">
                <a:solidFill>
                  <a:srgbClr val="7030A0"/>
                </a:solidFill>
              </a:rPr>
              <a:t>., рож., </a:t>
            </a:r>
            <a:r>
              <a:rPr lang="ru-RU" sz="2800" b="1" i="1" dirty="0" err="1" smtClean="0">
                <a:solidFill>
                  <a:srgbClr val="7030A0"/>
                </a:solidFill>
              </a:rPr>
              <a:t>сделаеш</a:t>
            </a:r>
            <a:r>
              <a:rPr lang="ru-RU" sz="2800" b="1" i="1" dirty="0" smtClean="0">
                <a:solidFill>
                  <a:srgbClr val="7030A0"/>
                </a:solidFill>
              </a:rPr>
              <a:t>., училищ., удилищ., </a:t>
            </a:r>
            <a:r>
              <a:rPr lang="ru-RU" sz="2800" b="1" i="1" dirty="0" err="1" smtClean="0">
                <a:solidFill>
                  <a:srgbClr val="7030A0"/>
                </a:solidFill>
              </a:rPr>
              <a:t>ветош</a:t>
            </a:r>
            <a:r>
              <a:rPr lang="ru-RU" sz="2800" b="1" i="1" dirty="0" smtClean="0">
                <a:solidFill>
                  <a:srgbClr val="7030A0"/>
                </a:solidFill>
              </a:rPr>
              <a:t>.,  </a:t>
            </a:r>
            <a:r>
              <a:rPr lang="ru-RU" sz="2800" b="1" i="1" dirty="0" err="1" smtClean="0">
                <a:solidFill>
                  <a:srgbClr val="7030A0"/>
                </a:solidFill>
              </a:rPr>
              <a:t>брош</a:t>
            </a:r>
            <a:r>
              <a:rPr lang="ru-RU" sz="2800" b="1" i="1" dirty="0" smtClean="0">
                <a:solidFill>
                  <a:srgbClr val="7030A0"/>
                </a:solidFill>
              </a:rPr>
              <a:t>., пейзаж., </a:t>
            </a:r>
            <a:r>
              <a:rPr lang="ru-RU" sz="2800" b="1" i="1" dirty="0" err="1" smtClean="0">
                <a:solidFill>
                  <a:srgbClr val="7030A0"/>
                </a:solidFill>
              </a:rPr>
              <a:t>стереч</a:t>
            </a:r>
            <a:r>
              <a:rPr lang="ru-RU" sz="2800" b="1" i="1" dirty="0" smtClean="0">
                <a:solidFill>
                  <a:srgbClr val="7030A0"/>
                </a:solidFill>
              </a:rPr>
              <a:t>.,  </a:t>
            </a:r>
            <a:r>
              <a:rPr lang="ru-RU" sz="2800" b="1" i="1" dirty="0" err="1" smtClean="0">
                <a:solidFill>
                  <a:srgbClr val="7030A0"/>
                </a:solidFill>
              </a:rPr>
              <a:t>печ</a:t>
            </a:r>
            <a:r>
              <a:rPr lang="ru-RU" sz="2800" b="1" i="1" dirty="0" smtClean="0">
                <a:solidFill>
                  <a:srgbClr val="7030A0"/>
                </a:solidFill>
              </a:rPr>
              <a:t>., марш., с плеч., </a:t>
            </a:r>
            <a:r>
              <a:rPr lang="ru-RU" sz="2800" b="1" i="1" dirty="0" err="1" smtClean="0">
                <a:solidFill>
                  <a:srgbClr val="7030A0"/>
                </a:solidFill>
              </a:rPr>
              <a:t>сочиняеш</a:t>
            </a:r>
            <a:r>
              <a:rPr lang="ru-RU" sz="2800" b="1" i="1" dirty="0" smtClean="0">
                <a:solidFill>
                  <a:srgbClr val="7030A0"/>
                </a:solidFill>
              </a:rPr>
              <a:t>.,  хорош., </a:t>
            </a:r>
            <a:r>
              <a:rPr lang="ru-RU" sz="2800" b="1" i="1" dirty="0" err="1" smtClean="0">
                <a:solidFill>
                  <a:srgbClr val="7030A0"/>
                </a:solidFill>
              </a:rPr>
              <a:t>тиш</a:t>
            </a:r>
            <a:r>
              <a:rPr lang="ru-RU" sz="2800" b="1" i="1" dirty="0" smtClean="0">
                <a:solidFill>
                  <a:srgbClr val="7030A0"/>
                </a:solidFill>
              </a:rPr>
              <a:t>., </a:t>
            </a:r>
            <a:r>
              <a:rPr lang="ru-RU" sz="2800" b="1" i="1" dirty="0" err="1" smtClean="0">
                <a:solidFill>
                  <a:srgbClr val="7030A0"/>
                </a:solidFill>
              </a:rPr>
              <a:t>испеч</a:t>
            </a:r>
            <a:r>
              <a:rPr lang="ru-RU" sz="2800" b="1" i="1" dirty="0" smtClean="0">
                <a:solidFill>
                  <a:srgbClr val="7030A0"/>
                </a:solidFill>
              </a:rPr>
              <a:t>., </a:t>
            </a:r>
            <a:r>
              <a:rPr lang="ru-RU" sz="2800" b="1" i="1" dirty="0" err="1" smtClean="0">
                <a:solidFill>
                  <a:srgbClr val="7030A0"/>
                </a:solidFill>
              </a:rPr>
              <a:t>гореч</a:t>
            </a:r>
            <a:r>
              <a:rPr lang="ru-RU" sz="2800" b="1" i="1" dirty="0" smtClean="0">
                <a:solidFill>
                  <a:srgbClr val="7030A0"/>
                </a:solidFill>
              </a:rPr>
              <a:t>., </a:t>
            </a:r>
            <a:r>
              <a:rPr lang="ru-RU" sz="2800" b="1" i="1" dirty="0" err="1" smtClean="0">
                <a:solidFill>
                  <a:srgbClr val="7030A0"/>
                </a:solidFill>
              </a:rPr>
              <a:t>выбираеш</a:t>
            </a:r>
            <a:r>
              <a:rPr lang="ru-RU" sz="2800" b="1" i="1" dirty="0" smtClean="0">
                <a:solidFill>
                  <a:srgbClr val="7030A0"/>
                </a:solidFill>
              </a:rPr>
              <a:t>., </a:t>
            </a:r>
            <a:r>
              <a:rPr lang="ru-RU" sz="2800" b="1" i="1" dirty="0" err="1" smtClean="0">
                <a:solidFill>
                  <a:srgbClr val="7030A0"/>
                </a:solidFill>
              </a:rPr>
              <a:t>молодёж</a:t>
            </a:r>
            <a:r>
              <a:rPr lang="ru-RU" sz="2800" b="1" i="1" dirty="0" smtClean="0">
                <a:solidFill>
                  <a:srgbClr val="7030A0"/>
                </a:solidFill>
              </a:rPr>
              <a:t>., </a:t>
            </a:r>
            <a:r>
              <a:rPr lang="ru-RU" sz="2800" b="1" i="1" dirty="0" err="1" smtClean="0">
                <a:solidFill>
                  <a:srgbClr val="7030A0"/>
                </a:solidFill>
              </a:rPr>
              <a:t>сжигаеш</a:t>
            </a:r>
            <a:r>
              <a:rPr lang="ru-RU" sz="2800" b="1" i="1" dirty="0" smtClean="0">
                <a:solidFill>
                  <a:srgbClr val="7030A0"/>
                </a:solidFill>
              </a:rPr>
              <a:t>.. (10)</a:t>
            </a:r>
            <a:endParaRPr lang="ru-RU"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6369072"/>
          </a:xfrm>
          <a:blipFill>
            <a:blip r:embed="rId2"/>
            <a:tile tx="0" ty="0" sx="100000" sy="100000" flip="none" algn="tl"/>
          </a:blipFill>
        </p:spPr>
        <p:txBody>
          <a:bodyPr>
            <a:normAutofit/>
          </a:bodyPr>
          <a:lstStyle/>
          <a:p>
            <a:pPr algn="l"/>
            <a:r>
              <a:rPr lang="ru-RU" sz="2800" b="1" i="1" dirty="0" smtClean="0">
                <a:solidFill>
                  <a:srgbClr val="C00000"/>
                </a:solidFill>
              </a:rPr>
              <a:t>В каких словах пишется </a:t>
            </a:r>
            <a:r>
              <a:rPr lang="ru-RU" sz="2800" b="1" i="1" dirty="0" err="1" smtClean="0">
                <a:solidFill>
                  <a:srgbClr val="C00000"/>
                </a:solidFill>
              </a:rPr>
              <a:t>ь</a:t>
            </a:r>
            <a:r>
              <a:rPr lang="ru-RU" sz="2800" b="1" i="1" dirty="0" smtClean="0">
                <a:solidFill>
                  <a:srgbClr val="C00000"/>
                </a:solidFill>
              </a:rPr>
              <a:t>?</a:t>
            </a:r>
            <a:br>
              <a:rPr lang="ru-RU" sz="2800" b="1" i="1" dirty="0" smtClean="0">
                <a:solidFill>
                  <a:srgbClr val="C00000"/>
                </a:solidFill>
              </a:rPr>
            </a:br>
            <a:r>
              <a:rPr lang="ru-RU" sz="2800" b="1" i="1" dirty="0" smtClean="0">
                <a:solidFill>
                  <a:srgbClr val="C00000"/>
                </a:solidFill>
              </a:rPr>
              <a:t>1. </a:t>
            </a:r>
            <a:r>
              <a:rPr lang="ru-RU" sz="2800" b="1" i="1" dirty="0" smtClean="0">
                <a:solidFill>
                  <a:srgbClr val="7030A0"/>
                </a:solidFill>
              </a:rPr>
              <a:t>Гараж., </a:t>
            </a:r>
            <a:r>
              <a:rPr lang="ru-RU" sz="2800" b="1" i="1" dirty="0" smtClean="0">
                <a:solidFill>
                  <a:srgbClr val="FF0000"/>
                </a:solidFill>
              </a:rPr>
              <a:t>стеречь, примеришь,</a:t>
            </a:r>
            <a:r>
              <a:rPr lang="ru-RU" sz="2800" b="1" i="1" dirty="0" smtClean="0">
                <a:solidFill>
                  <a:srgbClr val="7030A0"/>
                </a:solidFill>
              </a:rPr>
              <a:t> круч., грач., луж., пастбищ., сторож., </a:t>
            </a:r>
            <a:r>
              <a:rPr lang="ru-RU" sz="2800" b="1" i="1" dirty="0" err="1" smtClean="0">
                <a:solidFill>
                  <a:srgbClr val="FF0000"/>
                </a:solidFill>
              </a:rPr>
              <a:t>реж.те</a:t>
            </a:r>
            <a:r>
              <a:rPr lang="ru-RU" sz="2800" b="1" i="1" dirty="0" smtClean="0">
                <a:solidFill>
                  <a:srgbClr val="FF0000"/>
                </a:solidFill>
              </a:rPr>
              <a:t>,</a:t>
            </a:r>
            <a:r>
              <a:rPr lang="ru-RU" sz="2800" b="1" i="1" dirty="0" smtClean="0">
                <a:solidFill>
                  <a:srgbClr val="7030A0"/>
                </a:solidFill>
              </a:rPr>
              <a:t> стриж., шипуч.,   </a:t>
            </a:r>
            <a:r>
              <a:rPr lang="ru-RU" sz="2800" b="1" i="1" dirty="0" smtClean="0">
                <a:solidFill>
                  <a:srgbClr val="FF0000"/>
                </a:solidFill>
              </a:rPr>
              <a:t>полночь, сидишь,</a:t>
            </a:r>
            <a:r>
              <a:rPr lang="ru-RU" sz="2800" b="1" i="1" dirty="0" smtClean="0">
                <a:solidFill>
                  <a:srgbClr val="7030A0"/>
                </a:solidFill>
              </a:rPr>
              <a:t> </a:t>
            </a:r>
            <a:r>
              <a:rPr lang="ru-RU" sz="2800" b="1" i="1" dirty="0" smtClean="0">
                <a:solidFill>
                  <a:srgbClr val="FF0000"/>
                </a:solidFill>
              </a:rPr>
              <a:t>умнож</a:t>
            </a:r>
            <a:r>
              <a:rPr lang="ru-RU" sz="2800" b="1" i="1" dirty="0">
                <a:solidFill>
                  <a:srgbClr val="FF0000"/>
                </a:solidFill>
              </a:rPr>
              <a:t>ь</a:t>
            </a:r>
            <a:r>
              <a:rPr lang="ru-RU" sz="2800" b="1" i="1" dirty="0" smtClean="0">
                <a:solidFill>
                  <a:srgbClr val="FF0000"/>
                </a:solidFill>
              </a:rPr>
              <a:t>, мелочь, ветошь, брошь, </a:t>
            </a:r>
            <a:r>
              <a:rPr lang="ru-RU" sz="2800" b="1" i="1" dirty="0" smtClean="0">
                <a:solidFill>
                  <a:srgbClr val="7030A0"/>
                </a:solidFill>
              </a:rPr>
              <a:t>туч., передач., пригож., кумач., багаж.,</a:t>
            </a:r>
            <a:r>
              <a:rPr lang="ru-RU" sz="2800" b="1" i="1" dirty="0" smtClean="0">
                <a:solidFill>
                  <a:srgbClr val="FF0000"/>
                </a:solidFill>
              </a:rPr>
              <a:t> </a:t>
            </a:r>
            <a:r>
              <a:rPr lang="ru-RU" sz="2800" b="1" i="1" dirty="0" smtClean="0">
                <a:solidFill>
                  <a:srgbClr val="7030A0"/>
                </a:solidFill>
              </a:rPr>
              <a:t>репортаж., крыш., </a:t>
            </a:r>
            <a:r>
              <a:rPr lang="ru-RU" sz="2800" b="1" i="1" dirty="0" smtClean="0">
                <a:solidFill>
                  <a:srgbClr val="FF0000"/>
                </a:solidFill>
              </a:rPr>
              <a:t>слечь. </a:t>
            </a:r>
            <a:r>
              <a:rPr lang="ru-RU" sz="2800" b="1" i="1" dirty="0" smtClean="0">
                <a:solidFill>
                  <a:srgbClr val="7030A0"/>
                </a:solidFill>
              </a:rPr>
              <a:t>(10) </a:t>
            </a:r>
            <a:br>
              <a:rPr lang="ru-RU" sz="2800" b="1" i="1" dirty="0" smtClean="0">
                <a:solidFill>
                  <a:srgbClr val="7030A0"/>
                </a:solidFill>
              </a:rPr>
            </a:br>
            <a:r>
              <a:rPr lang="ru-RU" sz="2800" b="1" i="1" dirty="0" smtClean="0">
                <a:solidFill>
                  <a:srgbClr val="C00000"/>
                </a:solidFill>
              </a:rPr>
              <a:t>В каких словах не пишется </a:t>
            </a:r>
            <a:r>
              <a:rPr lang="ru-RU" sz="2800" b="1" i="1" dirty="0" err="1" smtClean="0">
                <a:solidFill>
                  <a:srgbClr val="C00000"/>
                </a:solidFill>
              </a:rPr>
              <a:t>ь</a:t>
            </a:r>
            <a:r>
              <a:rPr lang="ru-RU" sz="2800" b="1" i="1" dirty="0" smtClean="0">
                <a:solidFill>
                  <a:srgbClr val="C00000"/>
                </a:solidFill>
              </a:rPr>
              <a:t>? </a:t>
            </a:r>
            <a:br>
              <a:rPr lang="ru-RU" sz="2800" b="1" i="1" dirty="0" smtClean="0">
                <a:solidFill>
                  <a:srgbClr val="C00000"/>
                </a:solidFill>
              </a:rPr>
            </a:br>
            <a:r>
              <a:rPr lang="ru-RU" sz="2800" b="1" i="1" dirty="0" smtClean="0">
                <a:solidFill>
                  <a:srgbClr val="C00000"/>
                </a:solidFill>
              </a:rPr>
              <a:t>2. </a:t>
            </a:r>
            <a:r>
              <a:rPr lang="ru-RU" sz="2800" b="1" i="1" dirty="0" smtClean="0">
                <a:solidFill>
                  <a:srgbClr val="FF0000"/>
                </a:solidFill>
              </a:rPr>
              <a:t>Врач, силач, шипуч, ландыш, </a:t>
            </a:r>
            <a:r>
              <a:rPr lang="ru-RU" sz="2800" b="1" i="1" dirty="0" err="1" smtClean="0">
                <a:solidFill>
                  <a:srgbClr val="7030A0"/>
                </a:solidFill>
              </a:rPr>
              <a:t>сбереч</a:t>
            </a:r>
            <a:r>
              <a:rPr lang="ru-RU" sz="2800" b="1" i="1" dirty="0" smtClean="0">
                <a:solidFill>
                  <a:srgbClr val="7030A0"/>
                </a:solidFill>
              </a:rPr>
              <a:t>., рож., </a:t>
            </a:r>
            <a:r>
              <a:rPr lang="ru-RU" sz="2800" b="1" i="1" dirty="0" err="1" smtClean="0">
                <a:solidFill>
                  <a:srgbClr val="7030A0"/>
                </a:solidFill>
              </a:rPr>
              <a:t>сделаеш</a:t>
            </a:r>
            <a:r>
              <a:rPr lang="ru-RU" sz="2800" b="1" i="1" dirty="0" smtClean="0">
                <a:solidFill>
                  <a:srgbClr val="7030A0"/>
                </a:solidFill>
              </a:rPr>
              <a:t>., </a:t>
            </a:r>
            <a:r>
              <a:rPr lang="ru-RU" sz="2800" b="1" i="1" dirty="0" smtClean="0">
                <a:solidFill>
                  <a:srgbClr val="FF0000"/>
                </a:solidFill>
              </a:rPr>
              <a:t>училищ, удилищ, </a:t>
            </a:r>
            <a:r>
              <a:rPr lang="ru-RU" sz="2800" b="1" i="1" dirty="0" err="1" smtClean="0">
                <a:solidFill>
                  <a:srgbClr val="7030A0"/>
                </a:solidFill>
              </a:rPr>
              <a:t>ветош</a:t>
            </a:r>
            <a:r>
              <a:rPr lang="ru-RU" sz="2800" b="1" i="1" dirty="0" smtClean="0">
                <a:solidFill>
                  <a:srgbClr val="7030A0"/>
                </a:solidFill>
              </a:rPr>
              <a:t>.,  </a:t>
            </a:r>
            <a:r>
              <a:rPr lang="ru-RU" sz="2800" b="1" i="1" dirty="0" err="1" smtClean="0">
                <a:solidFill>
                  <a:srgbClr val="7030A0"/>
                </a:solidFill>
              </a:rPr>
              <a:t>брош</a:t>
            </a:r>
            <a:r>
              <a:rPr lang="ru-RU" sz="2800" b="1" i="1" dirty="0" smtClean="0">
                <a:solidFill>
                  <a:srgbClr val="7030A0"/>
                </a:solidFill>
              </a:rPr>
              <a:t>., </a:t>
            </a:r>
            <a:r>
              <a:rPr lang="ru-RU" sz="2800" b="1" i="1" dirty="0" smtClean="0">
                <a:solidFill>
                  <a:srgbClr val="FF0000"/>
                </a:solidFill>
              </a:rPr>
              <a:t>пейзаж,</a:t>
            </a:r>
            <a:r>
              <a:rPr lang="ru-RU" sz="2800" b="1" i="1" dirty="0" smtClean="0">
                <a:solidFill>
                  <a:srgbClr val="7030A0"/>
                </a:solidFill>
              </a:rPr>
              <a:t> </a:t>
            </a:r>
            <a:r>
              <a:rPr lang="ru-RU" sz="2800" b="1" i="1" dirty="0" err="1" smtClean="0">
                <a:solidFill>
                  <a:srgbClr val="7030A0"/>
                </a:solidFill>
              </a:rPr>
              <a:t>стереч</a:t>
            </a:r>
            <a:r>
              <a:rPr lang="ru-RU" sz="2800" b="1" i="1" dirty="0" smtClean="0">
                <a:solidFill>
                  <a:srgbClr val="7030A0"/>
                </a:solidFill>
              </a:rPr>
              <a:t>.,  </a:t>
            </a:r>
            <a:r>
              <a:rPr lang="ru-RU" sz="2800" b="1" i="1" dirty="0" err="1" smtClean="0">
                <a:solidFill>
                  <a:srgbClr val="7030A0"/>
                </a:solidFill>
              </a:rPr>
              <a:t>печ</a:t>
            </a:r>
            <a:r>
              <a:rPr lang="ru-RU" sz="2800" b="1" i="1" dirty="0" smtClean="0">
                <a:solidFill>
                  <a:srgbClr val="7030A0"/>
                </a:solidFill>
              </a:rPr>
              <a:t>., </a:t>
            </a:r>
            <a:r>
              <a:rPr lang="ru-RU" sz="2800" b="1" i="1" dirty="0" smtClean="0">
                <a:solidFill>
                  <a:srgbClr val="FF0000"/>
                </a:solidFill>
              </a:rPr>
              <a:t>марш, с плеч, </a:t>
            </a:r>
            <a:r>
              <a:rPr lang="ru-RU" sz="2800" b="1" i="1" dirty="0" err="1" smtClean="0">
                <a:solidFill>
                  <a:srgbClr val="7030A0"/>
                </a:solidFill>
              </a:rPr>
              <a:t>сочиняеш</a:t>
            </a:r>
            <a:r>
              <a:rPr lang="ru-RU" sz="2800" b="1" i="1" dirty="0" smtClean="0">
                <a:solidFill>
                  <a:srgbClr val="7030A0"/>
                </a:solidFill>
              </a:rPr>
              <a:t>.,  </a:t>
            </a:r>
            <a:r>
              <a:rPr lang="ru-RU" sz="2800" b="1" i="1" dirty="0" smtClean="0">
                <a:solidFill>
                  <a:srgbClr val="FF0000"/>
                </a:solidFill>
              </a:rPr>
              <a:t>хорош, </a:t>
            </a:r>
            <a:r>
              <a:rPr lang="ru-RU" sz="2800" b="1" i="1" dirty="0" err="1" smtClean="0">
                <a:solidFill>
                  <a:srgbClr val="7030A0"/>
                </a:solidFill>
              </a:rPr>
              <a:t>тиш</a:t>
            </a:r>
            <a:r>
              <a:rPr lang="ru-RU" sz="2800" b="1" i="1" dirty="0" smtClean="0">
                <a:solidFill>
                  <a:srgbClr val="7030A0"/>
                </a:solidFill>
              </a:rPr>
              <a:t>., </a:t>
            </a:r>
            <a:r>
              <a:rPr lang="ru-RU" sz="2800" b="1" i="1" dirty="0" err="1" smtClean="0">
                <a:solidFill>
                  <a:srgbClr val="7030A0"/>
                </a:solidFill>
              </a:rPr>
              <a:t>испеч</a:t>
            </a:r>
            <a:r>
              <a:rPr lang="ru-RU" sz="2800" b="1" i="1" dirty="0" smtClean="0">
                <a:solidFill>
                  <a:srgbClr val="7030A0"/>
                </a:solidFill>
              </a:rPr>
              <a:t>., </a:t>
            </a:r>
            <a:r>
              <a:rPr lang="ru-RU" sz="2800" b="1" i="1" dirty="0" err="1" smtClean="0">
                <a:solidFill>
                  <a:srgbClr val="7030A0"/>
                </a:solidFill>
              </a:rPr>
              <a:t>гореч</a:t>
            </a:r>
            <a:r>
              <a:rPr lang="ru-RU" sz="2800" b="1" i="1" dirty="0" smtClean="0">
                <a:solidFill>
                  <a:srgbClr val="7030A0"/>
                </a:solidFill>
              </a:rPr>
              <a:t>., </a:t>
            </a:r>
            <a:r>
              <a:rPr lang="ru-RU" sz="2800" b="1" i="1" dirty="0" err="1" smtClean="0">
                <a:solidFill>
                  <a:srgbClr val="7030A0"/>
                </a:solidFill>
              </a:rPr>
              <a:t>выбираеш</a:t>
            </a:r>
            <a:r>
              <a:rPr lang="ru-RU" sz="2800" b="1" i="1" dirty="0" smtClean="0">
                <a:solidFill>
                  <a:srgbClr val="7030A0"/>
                </a:solidFill>
              </a:rPr>
              <a:t>., </a:t>
            </a:r>
            <a:r>
              <a:rPr lang="ru-RU" sz="2800" b="1" i="1" dirty="0" err="1" smtClean="0">
                <a:solidFill>
                  <a:srgbClr val="7030A0"/>
                </a:solidFill>
              </a:rPr>
              <a:t>молодёж</a:t>
            </a:r>
            <a:r>
              <a:rPr lang="ru-RU" sz="2800" b="1" i="1" dirty="0" smtClean="0">
                <a:solidFill>
                  <a:srgbClr val="7030A0"/>
                </a:solidFill>
              </a:rPr>
              <a:t>., </a:t>
            </a:r>
            <a:r>
              <a:rPr lang="ru-RU" sz="2800" b="1" i="1" dirty="0" err="1" smtClean="0">
                <a:solidFill>
                  <a:srgbClr val="7030A0"/>
                </a:solidFill>
              </a:rPr>
              <a:t>сжигаеш</a:t>
            </a:r>
            <a:r>
              <a:rPr lang="ru-RU" sz="2800" b="1" i="1" dirty="0" smtClean="0">
                <a:solidFill>
                  <a:srgbClr val="7030A0"/>
                </a:solidFill>
              </a:rPr>
              <a:t>.. (10)</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6369072"/>
          </a:xfrm>
        </p:spPr>
        <p:style>
          <a:lnRef idx="1">
            <a:schemeClr val="accent2"/>
          </a:lnRef>
          <a:fillRef idx="2">
            <a:schemeClr val="accent2"/>
          </a:fillRef>
          <a:effectRef idx="1">
            <a:schemeClr val="accent2"/>
          </a:effectRef>
          <a:fontRef idx="minor">
            <a:schemeClr val="dk1"/>
          </a:fontRef>
        </p:style>
        <p:txBody>
          <a:bodyPr>
            <a:noAutofit/>
          </a:bodyPr>
          <a:lstStyle/>
          <a:p>
            <a:pPr algn="l">
              <a:spcBef>
                <a:spcPts val="0"/>
              </a:spcBef>
              <a:defRPr/>
            </a:pPr>
            <a:r>
              <a:rPr lang="ru-RU" sz="3200" b="1" i="1" dirty="0" smtClean="0">
                <a:solidFill>
                  <a:srgbClr val="C00000"/>
                </a:solidFill>
              </a:rPr>
              <a:t>В каких словах не пишется слитно?</a:t>
            </a:r>
            <a:r>
              <a:rPr lang="ru-RU" sz="3200" b="1" i="1" dirty="0" smtClean="0">
                <a:solidFill>
                  <a:srgbClr val="7030A0"/>
                </a:solidFill>
              </a:rPr>
              <a:t/>
            </a:r>
            <a:br>
              <a:rPr lang="ru-RU" sz="3200" b="1" i="1" dirty="0" smtClean="0">
                <a:solidFill>
                  <a:srgbClr val="7030A0"/>
                </a:solidFill>
              </a:rPr>
            </a:br>
            <a:r>
              <a:rPr lang="ru-RU" sz="2800" b="1" i="1" dirty="0" smtClean="0">
                <a:solidFill>
                  <a:srgbClr val="7030A0"/>
                </a:solidFill>
              </a:rPr>
              <a:t>1. (Не)спросишь, (не)далёкий</a:t>
            </a:r>
            <a:r>
              <a:rPr lang="ru-RU" sz="2800" b="1" i="1" dirty="0">
                <a:solidFill>
                  <a:srgbClr val="7030A0"/>
                </a:solidFill>
              </a:rPr>
              <a:t>, </a:t>
            </a:r>
            <a:r>
              <a:rPr lang="ru-RU" sz="2800" b="1" i="1" dirty="0" smtClean="0">
                <a:solidFill>
                  <a:srgbClr val="7030A0"/>
                </a:solidFill>
              </a:rPr>
              <a:t>(</a:t>
            </a:r>
            <a:r>
              <a:rPr lang="ru-RU" sz="2800" b="1" i="1" dirty="0">
                <a:solidFill>
                  <a:srgbClr val="7030A0"/>
                </a:solidFill>
              </a:rPr>
              <a:t>не)мечтай, (</a:t>
            </a:r>
            <a:r>
              <a:rPr lang="ru-RU" sz="2800" b="1" i="1" dirty="0" smtClean="0">
                <a:solidFill>
                  <a:srgbClr val="7030A0"/>
                </a:solidFill>
              </a:rPr>
              <a:t>не)</a:t>
            </a:r>
            <a:r>
              <a:rPr lang="ru-RU" sz="2800" b="1" i="1" dirty="0" err="1" smtClean="0">
                <a:solidFill>
                  <a:srgbClr val="7030A0"/>
                </a:solidFill>
              </a:rPr>
              <a:t>доумевать</a:t>
            </a:r>
            <a:r>
              <a:rPr lang="ru-RU" sz="2800" b="1" i="1" dirty="0" smtClean="0">
                <a:solidFill>
                  <a:srgbClr val="7030A0"/>
                </a:solidFill>
              </a:rPr>
              <a:t>, (</a:t>
            </a:r>
            <a:r>
              <a:rPr lang="ru-RU" sz="2800" b="1" i="1" dirty="0" err="1" smtClean="0">
                <a:solidFill>
                  <a:srgbClr val="7030A0"/>
                </a:solidFill>
              </a:rPr>
              <a:t>не</a:t>
            </a:r>
            <a:r>
              <a:rPr lang="ru-RU" sz="2800" b="1" i="1" dirty="0" smtClean="0">
                <a:solidFill>
                  <a:srgbClr val="7030A0"/>
                </a:solidFill>
              </a:rPr>
              <a:t>)</a:t>
            </a:r>
            <a:r>
              <a:rPr lang="ru-RU" sz="2800" b="1" i="1" dirty="0" err="1" smtClean="0">
                <a:solidFill>
                  <a:srgbClr val="7030A0"/>
                </a:solidFill>
              </a:rPr>
              <a:t>лепый</a:t>
            </a:r>
            <a:r>
              <a:rPr lang="ru-RU" sz="2800" b="1" i="1" dirty="0" smtClean="0">
                <a:solidFill>
                  <a:srgbClr val="7030A0"/>
                </a:solidFill>
              </a:rPr>
              <a:t>, (</a:t>
            </a:r>
            <a:r>
              <a:rPr lang="ru-RU" sz="2800" b="1" i="1" dirty="0" err="1" smtClean="0">
                <a:solidFill>
                  <a:srgbClr val="7030A0"/>
                </a:solidFill>
              </a:rPr>
              <a:t>не</a:t>
            </a:r>
            <a:r>
              <a:rPr lang="ru-RU" sz="2800" b="1" i="1" dirty="0" smtClean="0">
                <a:solidFill>
                  <a:srgbClr val="7030A0"/>
                </a:solidFill>
              </a:rPr>
              <a:t>)</a:t>
            </a:r>
            <a:r>
              <a:rPr lang="ru-RU" sz="2800" b="1" i="1" dirty="0" err="1" smtClean="0">
                <a:solidFill>
                  <a:srgbClr val="7030A0"/>
                </a:solidFill>
              </a:rPr>
              <a:t>брежность</a:t>
            </a:r>
            <a:r>
              <a:rPr lang="ru-RU" sz="2800" b="1" i="1" dirty="0" smtClean="0">
                <a:solidFill>
                  <a:srgbClr val="7030A0"/>
                </a:solidFill>
              </a:rPr>
              <a:t>, (не)здоровится, (не)</a:t>
            </a:r>
            <a:r>
              <a:rPr lang="ru-RU" sz="2800" b="1" i="1" dirty="0" err="1" smtClean="0">
                <a:solidFill>
                  <a:srgbClr val="7030A0"/>
                </a:solidFill>
              </a:rPr>
              <a:t>волить</a:t>
            </a:r>
            <a:r>
              <a:rPr lang="ru-RU" sz="2800" b="1" i="1" dirty="0" smtClean="0">
                <a:solidFill>
                  <a:srgbClr val="7030A0"/>
                </a:solidFill>
              </a:rPr>
              <a:t>,</a:t>
            </a:r>
            <a:r>
              <a:rPr lang="ru-RU" sz="2800" b="1" i="1" dirty="0">
                <a:solidFill>
                  <a:srgbClr val="7030A0"/>
                </a:solidFill>
              </a:rPr>
              <a:t> </a:t>
            </a:r>
            <a:r>
              <a:rPr lang="ru-RU" sz="2800" b="1" i="1" dirty="0" smtClean="0">
                <a:solidFill>
                  <a:srgbClr val="7030A0"/>
                </a:solidFill>
              </a:rPr>
              <a:t>(</a:t>
            </a:r>
            <a:r>
              <a:rPr lang="ru-RU" sz="2800" b="1" i="1" dirty="0" err="1" smtClean="0">
                <a:solidFill>
                  <a:srgbClr val="7030A0"/>
                </a:solidFill>
              </a:rPr>
              <a:t>не</a:t>
            </a:r>
            <a:r>
              <a:rPr lang="ru-RU" sz="2800" b="1" i="1" dirty="0" smtClean="0">
                <a:solidFill>
                  <a:srgbClr val="7030A0"/>
                </a:solidFill>
              </a:rPr>
              <a:t>)</a:t>
            </a:r>
            <a:r>
              <a:rPr lang="ru-RU" sz="2800" b="1" i="1" dirty="0" err="1" smtClean="0">
                <a:solidFill>
                  <a:srgbClr val="7030A0"/>
                </a:solidFill>
              </a:rPr>
              <a:t>ймёт</a:t>
            </a:r>
            <a:r>
              <a:rPr lang="ru-RU" sz="2800" b="1" i="1" dirty="0" smtClean="0">
                <a:solidFill>
                  <a:srgbClr val="7030A0"/>
                </a:solidFill>
              </a:rPr>
              <a:t>, (</a:t>
            </a:r>
            <a:r>
              <a:rPr lang="ru-RU" sz="2800" b="1" i="1" dirty="0" err="1" smtClean="0">
                <a:solidFill>
                  <a:srgbClr val="7030A0"/>
                </a:solidFill>
              </a:rPr>
              <a:t>не</a:t>
            </a:r>
            <a:r>
              <a:rPr lang="ru-RU" sz="2800" b="1" i="1" dirty="0" smtClean="0">
                <a:solidFill>
                  <a:srgbClr val="7030A0"/>
                </a:solidFill>
              </a:rPr>
              <a:t>)сбить, (не)здороваемся, (не)ловкий, (не)торопишься, (не)</a:t>
            </a:r>
            <a:r>
              <a:rPr lang="ru-RU" sz="2800" b="1" i="1" dirty="0" err="1" smtClean="0">
                <a:solidFill>
                  <a:srgbClr val="7030A0"/>
                </a:solidFill>
              </a:rPr>
              <a:t>истовствовать</a:t>
            </a:r>
            <a:r>
              <a:rPr lang="ru-RU" sz="2800" b="1" i="1" dirty="0" smtClean="0">
                <a:solidFill>
                  <a:srgbClr val="7030A0"/>
                </a:solidFill>
              </a:rPr>
              <a:t>, (</a:t>
            </a:r>
            <a:r>
              <a:rPr lang="ru-RU" sz="2800" b="1" i="1" dirty="0" err="1" smtClean="0">
                <a:solidFill>
                  <a:srgbClr val="7030A0"/>
                </a:solidFill>
              </a:rPr>
              <a:t>не</a:t>
            </a:r>
            <a:r>
              <a:rPr lang="ru-RU" sz="2800" b="1" i="1" dirty="0" smtClean="0">
                <a:solidFill>
                  <a:srgbClr val="7030A0"/>
                </a:solidFill>
              </a:rPr>
              <a:t>)сжать,</a:t>
            </a:r>
            <a:r>
              <a:rPr lang="ru-RU" sz="2800" b="1" i="1" dirty="0" smtClean="0">
                <a:solidFill>
                  <a:srgbClr val="FF0000"/>
                </a:solidFill>
              </a:rPr>
              <a:t> </a:t>
            </a:r>
            <a:r>
              <a:rPr lang="ru-RU" sz="2800" b="1" i="1" dirty="0" smtClean="0">
                <a:solidFill>
                  <a:srgbClr val="7030A0"/>
                </a:solidFill>
              </a:rPr>
              <a:t>(не)</a:t>
            </a:r>
            <a:r>
              <a:rPr lang="ru-RU" sz="2800" b="1" i="1" dirty="0" err="1" smtClean="0">
                <a:solidFill>
                  <a:srgbClr val="7030A0"/>
                </a:solidFill>
              </a:rPr>
              <a:t>настный</a:t>
            </a:r>
            <a:r>
              <a:rPr lang="ru-RU" sz="2800" b="1" i="1" dirty="0" smtClean="0">
                <a:solidFill>
                  <a:srgbClr val="7030A0"/>
                </a:solidFill>
              </a:rPr>
              <a:t>. (10) </a:t>
            </a:r>
            <a:r>
              <a:rPr lang="ru-RU" sz="3200" b="1" dirty="0" smtClean="0">
                <a:solidFill>
                  <a:srgbClr val="7030A0"/>
                </a:solidFill>
              </a:rPr>
              <a:t/>
            </a:r>
            <a:br>
              <a:rPr lang="ru-RU" sz="3200" b="1" dirty="0" smtClean="0">
                <a:solidFill>
                  <a:srgbClr val="7030A0"/>
                </a:solidFill>
              </a:rPr>
            </a:br>
            <a:r>
              <a:rPr lang="ru-RU" sz="3200" b="1" i="1" dirty="0" smtClean="0">
                <a:solidFill>
                  <a:srgbClr val="C00000"/>
                </a:solidFill>
              </a:rPr>
              <a:t>В каких словах не пишется раздельно?</a:t>
            </a:r>
            <a:r>
              <a:rPr lang="ru-RU" sz="3200" b="1" i="1" dirty="0" smtClean="0">
                <a:solidFill>
                  <a:srgbClr val="7030A0"/>
                </a:solidFill>
              </a:rPr>
              <a:t/>
            </a:r>
            <a:br>
              <a:rPr lang="ru-RU" sz="3200" b="1" i="1" dirty="0" smtClean="0">
                <a:solidFill>
                  <a:srgbClr val="7030A0"/>
                </a:solidFill>
              </a:rPr>
            </a:br>
            <a:r>
              <a:rPr lang="ru-RU" sz="2800" b="1" i="1" dirty="0" smtClean="0">
                <a:solidFill>
                  <a:srgbClr val="7030A0"/>
                </a:solidFill>
              </a:rPr>
              <a:t>2. (Не)сохранишь, не)можется, вовсе (не) близкий, (не)рассчитаешь, (не)</a:t>
            </a:r>
            <a:r>
              <a:rPr lang="ru-RU" sz="2800" b="1" i="1" dirty="0" err="1" smtClean="0">
                <a:solidFill>
                  <a:srgbClr val="7030A0"/>
                </a:solidFill>
              </a:rPr>
              <a:t>годовать</a:t>
            </a:r>
            <a:r>
              <a:rPr lang="ru-RU" sz="2800" b="1" i="1" dirty="0">
                <a:solidFill>
                  <a:srgbClr val="7030A0"/>
                </a:solidFill>
              </a:rPr>
              <a:t>, нисколько (не)далёкий</a:t>
            </a:r>
            <a:r>
              <a:rPr lang="ru-RU" sz="2800" b="1" i="1" dirty="0" smtClean="0">
                <a:solidFill>
                  <a:srgbClr val="7030A0"/>
                </a:solidFill>
              </a:rPr>
              <a:t>, (не)опоздаешь, (не)достаёт (хлеба), (не) кит,  (не)проиграешь, далеко (не)честный, (не)</a:t>
            </a:r>
            <a:r>
              <a:rPr lang="ru-RU" sz="2800" b="1" i="1" dirty="0" err="1" smtClean="0">
                <a:solidFill>
                  <a:srgbClr val="7030A0"/>
                </a:solidFill>
              </a:rPr>
              <a:t>навидеть</a:t>
            </a:r>
            <a:r>
              <a:rPr lang="ru-RU" sz="2800" b="1" i="1" dirty="0" smtClean="0">
                <a:solidFill>
                  <a:srgbClr val="7030A0"/>
                </a:solidFill>
              </a:rPr>
              <a:t>, (</a:t>
            </a:r>
            <a:r>
              <a:rPr lang="ru-RU" sz="2800" b="1" i="1" dirty="0" err="1" smtClean="0">
                <a:solidFill>
                  <a:srgbClr val="7030A0"/>
                </a:solidFill>
              </a:rPr>
              <a:t>не</a:t>
            </a:r>
            <a:r>
              <a:rPr lang="ru-RU" sz="2800" b="1" i="1" dirty="0" smtClean="0">
                <a:solidFill>
                  <a:srgbClr val="7030A0"/>
                </a:solidFill>
              </a:rPr>
              <a:t>)глупый, а умный, (не)растут, (не)</a:t>
            </a:r>
            <a:r>
              <a:rPr lang="ru-RU" sz="2800" b="1" i="1" dirty="0" err="1" smtClean="0">
                <a:solidFill>
                  <a:srgbClr val="7030A0"/>
                </a:solidFill>
              </a:rPr>
              <a:t>взлюбить</a:t>
            </a:r>
            <a:r>
              <a:rPr lang="ru-RU" sz="2800" b="1" i="1" dirty="0" smtClean="0">
                <a:solidFill>
                  <a:srgbClr val="7030A0"/>
                </a:solidFill>
              </a:rPr>
              <a:t>.(10) </a:t>
            </a:r>
            <a:br>
              <a:rPr lang="ru-RU" sz="2800" b="1" i="1" dirty="0" smtClean="0">
                <a:solidFill>
                  <a:srgbClr val="7030A0"/>
                </a:solidFill>
              </a:rPr>
            </a:br>
            <a:endParaRPr lang="ru-RU" sz="2800" b="1" i="1"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a:blipFill>
            <a:blip r:embed="rId2"/>
            <a:tile tx="0" ty="0" sx="100000" sy="100000" flip="none" algn="tl"/>
          </a:blipFill>
        </p:spPr>
        <p:txBody>
          <a:bodyPr>
            <a:noAutofit/>
          </a:bodyPr>
          <a:lstStyle/>
          <a:p>
            <a:pPr algn="l"/>
            <a:r>
              <a:rPr lang="ru-RU" sz="3200" b="1" i="1" dirty="0" smtClean="0">
                <a:solidFill>
                  <a:srgbClr val="0070C0"/>
                </a:solidFill>
              </a:rPr>
              <a:t>В каких словах не пишется слитно?</a:t>
            </a:r>
            <a:r>
              <a:rPr lang="ru-RU" sz="3200" b="1" i="1" dirty="0" smtClean="0">
                <a:solidFill>
                  <a:srgbClr val="7030A0"/>
                </a:solidFill>
              </a:rPr>
              <a:t/>
            </a:r>
            <a:br>
              <a:rPr lang="ru-RU" sz="3200" b="1" i="1" dirty="0" smtClean="0">
                <a:solidFill>
                  <a:srgbClr val="7030A0"/>
                </a:solidFill>
              </a:rPr>
            </a:br>
            <a:r>
              <a:rPr lang="ru-RU" sz="2800" b="1" i="1" dirty="0" smtClean="0">
                <a:solidFill>
                  <a:srgbClr val="7030A0"/>
                </a:solidFill>
              </a:rPr>
              <a:t>1. (Не)спросишь, </a:t>
            </a:r>
            <a:r>
              <a:rPr lang="ru-RU" sz="2800" b="1" i="1" dirty="0" smtClean="0">
                <a:solidFill>
                  <a:srgbClr val="FF0000"/>
                </a:solidFill>
              </a:rPr>
              <a:t>недалёкий</a:t>
            </a:r>
            <a:r>
              <a:rPr lang="ru-RU" sz="2800" b="1" i="1" dirty="0" smtClean="0">
                <a:solidFill>
                  <a:srgbClr val="7030A0"/>
                </a:solidFill>
              </a:rPr>
              <a:t>, </a:t>
            </a:r>
            <a:r>
              <a:rPr lang="ru-RU" sz="2800" b="1" i="1" dirty="0" smtClean="0">
                <a:solidFill>
                  <a:srgbClr val="FF0000"/>
                </a:solidFill>
              </a:rPr>
              <a:t>недоумевать,</a:t>
            </a:r>
            <a:r>
              <a:rPr lang="ru-RU" sz="2800" b="1" i="1" dirty="0" smtClean="0">
                <a:solidFill>
                  <a:srgbClr val="7030A0"/>
                </a:solidFill>
              </a:rPr>
              <a:t> </a:t>
            </a:r>
            <a:r>
              <a:rPr lang="ru-RU" sz="2800" b="1" i="1" dirty="0" smtClean="0">
                <a:solidFill>
                  <a:srgbClr val="FF0000"/>
                </a:solidFill>
              </a:rPr>
              <a:t>нелепый, небрежность, нездоровится, неволить, неймёт, </a:t>
            </a:r>
            <a:r>
              <a:rPr lang="ru-RU" sz="2800" b="1" i="1" dirty="0" smtClean="0">
                <a:solidFill>
                  <a:srgbClr val="7030A0"/>
                </a:solidFill>
              </a:rPr>
              <a:t>(не)сбить, (не)здороваемся, </a:t>
            </a:r>
            <a:r>
              <a:rPr lang="ru-RU" sz="2800" b="1" i="1" dirty="0" smtClean="0">
                <a:solidFill>
                  <a:srgbClr val="FF0000"/>
                </a:solidFill>
              </a:rPr>
              <a:t>неловкий,</a:t>
            </a:r>
            <a:r>
              <a:rPr lang="ru-RU" sz="2800" b="1" i="1" dirty="0" smtClean="0">
                <a:solidFill>
                  <a:srgbClr val="7030A0"/>
                </a:solidFill>
              </a:rPr>
              <a:t>(не)торопишься, </a:t>
            </a:r>
            <a:r>
              <a:rPr lang="ru-RU" sz="2800" b="1" i="1" dirty="0" smtClean="0">
                <a:solidFill>
                  <a:srgbClr val="FF0000"/>
                </a:solidFill>
              </a:rPr>
              <a:t>неистовствовать</a:t>
            </a:r>
            <a:r>
              <a:rPr lang="ru-RU" sz="2800" b="1" i="1" dirty="0" smtClean="0">
                <a:solidFill>
                  <a:srgbClr val="7030A0"/>
                </a:solidFill>
              </a:rPr>
              <a:t>, (не)сжать, </a:t>
            </a:r>
            <a:r>
              <a:rPr lang="ru-RU" sz="2800" b="1" i="1" dirty="0" smtClean="0">
                <a:solidFill>
                  <a:srgbClr val="FF0000"/>
                </a:solidFill>
              </a:rPr>
              <a:t>ненастный</a:t>
            </a:r>
            <a:r>
              <a:rPr lang="ru-RU" sz="2800" b="1" i="1" dirty="0" smtClean="0">
                <a:solidFill>
                  <a:srgbClr val="7030A0"/>
                </a:solidFill>
              </a:rPr>
              <a:t>. (10) </a:t>
            </a:r>
            <a:r>
              <a:rPr lang="ru-RU" sz="3200" b="1" dirty="0" smtClean="0">
                <a:solidFill>
                  <a:srgbClr val="7030A0"/>
                </a:solidFill>
              </a:rPr>
              <a:t/>
            </a:r>
            <a:br>
              <a:rPr lang="ru-RU" sz="3200" b="1" dirty="0" smtClean="0">
                <a:solidFill>
                  <a:srgbClr val="7030A0"/>
                </a:solidFill>
              </a:rPr>
            </a:br>
            <a:r>
              <a:rPr lang="ru-RU" sz="3200" b="1" i="1" dirty="0" smtClean="0">
                <a:solidFill>
                  <a:srgbClr val="0070C0"/>
                </a:solidFill>
              </a:rPr>
              <a:t>В каких словах не пишется раздельно?</a:t>
            </a:r>
            <a:r>
              <a:rPr lang="ru-RU" sz="3200" b="1" i="1" dirty="0" smtClean="0">
                <a:solidFill>
                  <a:srgbClr val="7030A0"/>
                </a:solidFill>
              </a:rPr>
              <a:t/>
            </a:r>
            <a:br>
              <a:rPr lang="ru-RU" sz="3200" b="1" i="1" dirty="0" smtClean="0">
                <a:solidFill>
                  <a:srgbClr val="7030A0"/>
                </a:solidFill>
              </a:rPr>
            </a:br>
            <a:r>
              <a:rPr lang="ru-RU" sz="2800" b="1" i="1" dirty="0" smtClean="0">
                <a:solidFill>
                  <a:srgbClr val="7030A0"/>
                </a:solidFill>
              </a:rPr>
              <a:t>2. </a:t>
            </a:r>
            <a:r>
              <a:rPr lang="ru-RU" sz="2800" b="1" i="1" dirty="0" smtClean="0">
                <a:solidFill>
                  <a:srgbClr val="FF0000"/>
                </a:solidFill>
              </a:rPr>
              <a:t>Не сохранишь, </a:t>
            </a:r>
            <a:r>
              <a:rPr lang="ru-RU" sz="2800" b="1" i="1" dirty="0" smtClean="0">
                <a:solidFill>
                  <a:srgbClr val="7030A0"/>
                </a:solidFill>
              </a:rPr>
              <a:t>(не)можется, вовсе </a:t>
            </a:r>
            <a:r>
              <a:rPr lang="ru-RU" sz="2800" b="1" i="1" dirty="0" smtClean="0">
                <a:solidFill>
                  <a:srgbClr val="FF0000"/>
                </a:solidFill>
              </a:rPr>
              <a:t>не близкий, </a:t>
            </a:r>
            <a:br>
              <a:rPr lang="ru-RU" sz="2800" b="1" i="1" dirty="0" smtClean="0">
                <a:solidFill>
                  <a:srgbClr val="FF0000"/>
                </a:solidFill>
              </a:rPr>
            </a:br>
            <a:r>
              <a:rPr lang="ru-RU" sz="2800" b="1" i="1" dirty="0" smtClean="0">
                <a:solidFill>
                  <a:srgbClr val="FF0000"/>
                </a:solidFill>
              </a:rPr>
              <a:t>не рассчитаешь, </a:t>
            </a:r>
            <a:r>
              <a:rPr lang="ru-RU" sz="2800" b="1" i="1" dirty="0" smtClean="0">
                <a:solidFill>
                  <a:srgbClr val="7030A0"/>
                </a:solidFill>
              </a:rPr>
              <a:t>(не)</a:t>
            </a:r>
            <a:r>
              <a:rPr lang="ru-RU" sz="2800" b="1" i="1" dirty="0" err="1" smtClean="0">
                <a:solidFill>
                  <a:srgbClr val="7030A0"/>
                </a:solidFill>
              </a:rPr>
              <a:t>годовать</a:t>
            </a:r>
            <a:r>
              <a:rPr lang="ru-RU" sz="2800" b="1" i="1" dirty="0" smtClean="0">
                <a:solidFill>
                  <a:srgbClr val="7030A0"/>
                </a:solidFill>
              </a:rPr>
              <a:t>, нисколько </a:t>
            </a:r>
            <a:r>
              <a:rPr lang="ru-RU" sz="2800" b="1" i="1" dirty="0" smtClean="0">
                <a:solidFill>
                  <a:srgbClr val="FF0000"/>
                </a:solidFill>
              </a:rPr>
              <a:t>не далёкий</a:t>
            </a:r>
            <a:r>
              <a:rPr lang="ru-RU" sz="2800" b="1" i="1" dirty="0" smtClean="0">
                <a:solidFill>
                  <a:srgbClr val="7030A0"/>
                </a:solidFill>
              </a:rPr>
              <a:t>,</a:t>
            </a:r>
            <a:r>
              <a:rPr lang="ru-RU" sz="2800" b="1" i="1" dirty="0">
                <a:solidFill>
                  <a:srgbClr val="7030A0"/>
                </a:solidFill>
              </a:rPr>
              <a:t> </a:t>
            </a:r>
            <a:r>
              <a:rPr lang="ru-RU" sz="2800" b="1" i="1" dirty="0" smtClean="0">
                <a:solidFill>
                  <a:srgbClr val="FF0000"/>
                </a:solidFill>
              </a:rPr>
              <a:t>не опоздаешь</a:t>
            </a:r>
            <a:r>
              <a:rPr lang="ru-RU" sz="2800" b="1" i="1" dirty="0" smtClean="0">
                <a:solidFill>
                  <a:srgbClr val="7030A0"/>
                </a:solidFill>
              </a:rPr>
              <a:t>,(не)достаёт (хлеба), </a:t>
            </a:r>
            <a:r>
              <a:rPr lang="ru-RU" sz="2800" b="1" i="1" dirty="0" smtClean="0">
                <a:solidFill>
                  <a:srgbClr val="FF0000"/>
                </a:solidFill>
              </a:rPr>
              <a:t>не кит</a:t>
            </a:r>
            <a:r>
              <a:rPr lang="ru-RU" sz="2800" b="1" i="1" dirty="0" smtClean="0">
                <a:solidFill>
                  <a:srgbClr val="7030A0"/>
                </a:solidFill>
              </a:rPr>
              <a:t>,  </a:t>
            </a:r>
            <a:r>
              <a:rPr lang="ru-RU" sz="2800" b="1" i="1" dirty="0" smtClean="0">
                <a:solidFill>
                  <a:srgbClr val="FF0000"/>
                </a:solidFill>
              </a:rPr>
              <a:t>не проиграешь, </a:t>
            </a:r>
            <a:r>
              <a:rPr lang="ru-RU" sz="2800" b="1" i="1" dirty="0" smtClean="0">
                <a:solidFill>
                  <a:srgbClr val="7030A0"/>
                </a:solidFill>
              </a:rPr>
              <a:t>далеко </a:t>
            </a:r>
            <a:r>
              <a:rPr lang="ru-RU" sz="2800" b="1" i="1" dirty="0" smtClean="0">
                <a:solidFill>
                  <a:srgbClr val="FF0000"/>
                </a:solidFill>
              </a:rPr>
              <a:t>не честный, </a:t>
            </a:r>
            <a:r>
              <a:rPr lang="ru-RU" sz="2800" b="1" i="1" dirty="0" smtClean="0">
                <a:solidFill>
                  <a:srgbClr val="7030A0"/>
                </a:solidFill>
              </a:rPr>
              <a:t>(не)</a:t>
            </a:r>
            <a:r>
              <a:rPr lang="ru-RU" sz="2800" b="1" i="1" dirty="0" err="1" smtClean="0">
                <a:solidFill>
                  <a:srgbClr val="7030A0"/>
                </a:solidFill>
              </a:rPr>
              <a:t>навидеть</a:t>
            </a:r>
            <a:r>
              <a:rPr lang="ru-RU" sz="2800" b="1" i="1" dirty="0" smtClean="0">
                <a:solidFill>
                  <a:srgbClr val="7030A0"/>
                </a:solidFill>
              </a:rPr>
              <a:t>, </a:t>
            </a:r>
            <a:r>
              <a:rPr lang="ru-RU" sz="2800" b="1" i="1" dirty="0" err="1" smtClean="0">
                <a:solidFill>
                  <a:srgbClr val="FF0000"/>
                </a:solidFill>
              </a:rPr>
              <a:t>не</a:t>
            </a:r>
            <a:r>
              <a:rPr lang="ru-RU" sz="2800" b="1" i="1" dirty="0" smtClean="0">
                <a:solidFill>
                  <a:srgbClr val="FF0000"/>
                </a:solidFill>
              </a:rPr>
              <a:t> глупый, </a:t>
            </a:r>
            <a:r>
              <a:rPr lang="ru-RU" sz="2800" b="1" i="1" dirty="0" smtClean="0">
                <a:solidFill>
                  <a:srgbClr val="7030A0"/>
                </a:solidFill>
              </a:rPr>
              <a:t>а умный, </a:t>
            </a:r>
            <a:r>
              <a:rPr lang="ru-RU" sz="2800" b="1" i="1" dirty="0" smtClean="0">
                <a:solidFill>
                  <a:srgbClr val="FF0000"/>
                </a:solidFill>
              </a:rPr>
              <a:t>не растут, </a:t>
            </a:r>
            <a:r>
              <a:rPr lang="ru-RU" sz="2800" b="1" i="1" dirty="0" smtClean="0">
                <a:solidFill>
                  <a:srgbClr val="7030A0"/>
                </a:solidFill>
              </a:rPr>
              <a:t>(не)</a:t>
            </a:r>
            <a:r>
              <a:rPr lang="ru-RU" sz="2800" b="1" i="1" dirty="0" err="1" smtClean="0">
                <a:solidFill>
                  <a:srgbClr val="7030A0"/>
                </a:solidFill>
              </a:rPr>
              <a:t>взлюбить</a:t>
            </a:r>
            <a:r>
              <a:rPr lang="ru-RU" sz="2800" b="1" i="1" dirty="0" smtClean="0">
                <a:solidFill>
                  <a:srgbClr val="7030A0"/>
                </a:solidFill>
              </a:rPr>
              <a:t>.(10) </a:t>
            </a:r>
            <a:br>
              <a:rPr lang="ru-RU" sz="2800" b="1" i="1" dirty="0" smtClean="0">
                <a:solidFill>
                  <a:srgbClr val="7030A0"/>
                </a:solidFill>
              </a:rPr>
            </a:br>
            <a:endParaRPr lang="ru-RU" sz="2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82</Words>
  <Application>Microsoft Office PowerPoint</Application>
  <PresentationFormat>Экран (4:3)</PresentationFormat>
  <Paragraphs>20</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В каких словах пишется О?  1. Ш.рох, ч.тный, испеч.шь, капюш.н, морж.вый, ж.рнов, поч.т, ч.ткость, ж.лоб, ж.рдочка, ш.в, щ.лочь, щ.лочка, саж.й, добыч.й, чаш.й, ключ.м, свеч.й, удач.й, младш.го, больш.го, запряж.т, кумач.вый, девч.нка, плеч.м, щ.ки, рукавиц.й, сбереж.т, пч.лка, моряч.к, ж.сткий. (10)  В каких словах пишется Ё? 2. Зач.т, старуш.нка, камыш.м, ш.рох, туш.нка, книж.нка, краж.й, печ.нка, прич.ска, щ.лочка, кабач.к, трущ.ба, щ.точка, чащ.ба, бесш.вный, чуж.й, ч.ткий, каблуч.к, парч.вый, реш.тка, боч.нок, камыш.вый, груш.вый, морж.вый, ковш.м, еж.вый, саж.й, леденц.вый, ж.лудь, грош.вый (10)</vt:lpstr>
      <vt:lpstr>В каких словах пишется О?  1. Шорох, ч.тный, испеч.шь, капюшон,  ж.рнов, морж.вый, поч.т, ч.ткость, ж.лоб, ж.рдочка, шов, щ.лочь, щ.лочка, саж.й, добыч.й, чаш.й, ключом, свечой, удач.й, младш.го,  запряж.т, больш.го, кумачовый, девч.нка, плечом, щ.ки, рукавиц.й, сбереж.т, пч.лка, морячок, ж.сткий. (10)  В каких словах пишется Ё? 2. Зачёт, старуш.нка, камыш.м, ш.рох, тушёнка, книж.нка, краж.й, печёнка, причёска, щёлочка, кабач.к, трущ.ба, щёточка, чащ.ба, чёрный, бесш.вный, чуж.й, чёткий, каблуч.к, парч.вый, решётка, боч.нок, камыш.вый, груш.вый, морж.вый, ковш.м, еж.вый, саж.й, леденц.вый, жёлудь, грош.вый (10)</vt:lpstr>
      <vt:lpstr>В каких словах пишется и?  1. В б.сед..,  на территори.., в футбол.., к дочер.,  от подруг., о кирпич., к матер., у истори., о мед.,  о професси., на консультац., о геро., от бабушк., в спортсмен., в рюкзак., у околиц., о расписани.,  о здоровь., на окраин., на гитар., на карт.. (10) В каких словах пишется е?   2. О шоколад., на стадион., около акаци., в цирк.,  в сочинени., на площад., на картин., в жизн.,  на портрет., в милици., об освещени., о мир., в галере., в оранжере., у птичниц., о цинк.,  о цыплёнк., в изложнени., от истори..(10)</vt:lpstr>
      <vt:lpstr>В каких словах пишется и?  1. В б.сед..,  на территории, в футбол.., к дочери,  от подруги, о кирпич., к матери, у истории, о меди, о профессии, на консультации, о геро., от бабушки, в спортсмен., в рюкзак., у околиц., о расписании, о здоровь., на окраин., на гитар., на карт.. (10) В каких словах пишется е?   2. О шоколаде, на стадионе, около акаци., в цирке, в сочинени., на площад., на картине, в жизн., на портрете, в милици., об освещени., о мире, в галерее, в оранжерее, у птичниц., о цинке,  о цыплёнке, в изложнени., от истори..(10) </vt:lpstr>
      <vt:lpstr>В каких словах пишется ь? 1. Гараж., стереч., примериш., круч., грач., луж., пастбищ., сторож., реж.те, стриж., шипуч.,   полноч., сидиш., умнож., колюч., мелоч., ветош., брош., туч., передач., пригож., кумач., багаж., репортаж., крыш., слеч.. (10)  В каких словах не пишется ь?  2. Врач., силач., шипуч., ландыш., сбереч., рож., сделаеш., училищ., удилищ., ветош.,  брош., пейзаж., стереч.,  печ., марш., с плеч., сочиняеш.,  хорош., тиш., испеч., гореч., выбираеш., молодёж., сжигаеш.. (10)</vt:lpstr>
      <vt:lpstr>В каких словах пишется ь? 1. Гараж., стеречь, примеришь, круч., грач., луж., пастбищ., сторож., реж.те, стриж., шипуч.,   полночь, сидишь, умножь, мелочь, ветошь, брошь, туч., передач., пригож., кумач., багаж., репортаж., крыш., слечь. (10)  В каких словах не пишется ь?  2. Врач, силач, шипуч, ландыш, сбереч., рож., сделаеш., училищ, удилищ, ветош.,  брош., пейзаж, стереч.,  печ., марш, с плеч, сочиняеш.,  хорош, тиш., испеч., гореч., выбираеш., молодёж., сжигаеш.. (10)</vt:lpstr>
      <vt:lpstr>В каких словах не пишется слитно? 1. (Не)спросишь, (не)далёкий, (не)мечтай, (не)доумевать, (не)лепый, (не)брежность, (не)здоровится, (не)волить, (не)ймёт, (не)сбить, (не)здороваемся, (не)ловкий, (не)торопишься, (не)истовствовать, (не)сжать, (не)настный. (10)  В каких словах не пишется раздельно? 2. (Не)сохранишь, не)можется, вовсе (не) близкий, (не)рассчитаешь, (не)годовать, нисколько (не)далёкий, (не)опоздаешь, (не)достаёт (хлеба), (не) кит,  (не)проиграешь, далеко (не)честный, (не)навидеть, (не)глупый, а умный, (не)растут, (не)взлюбить.(10)  </vt:lpstr>
      <vt:lpstr>В каких словах не пишется слитно? 1. (Не)спросишь, недалёкий, недоумевать, нелепый, небрежность, нездоровится, неволить, неймёт, (не)сбить, (не)здороваемся, неловкий,(не)торопишься, неистовствовать, (не)сжать, ненастный. (10)  В каких словах не пишется раздельно? 2. Не сохранишь, (не)можется, вовсе не близкий,  не рассчитаешь, (не)годовать, нисколько не далёкий, не опоздаешь,(не)достаёт (хлеба), не кит,  не проиграешь, далеко не честный, (не)навидеть, не глупый, а умный, не растут, (не)взлюбить.(10)  </vt:lpstr>
      <vt:lpstr>В каких словах пишется а?  Выл.жить,предпол.гать, подр.стать, дор.сти, зар.сли, прор.сти, вр.сти, р.сла, подр.сли, Р.стов,отр.сль, р.стки, вр.сли, пол.жишь, сл.жение, сл.гать, сл.гаемое, выр.щенный, разр.стаются.(10)  В каких словах пишется о?  Выр.щен, р.стут, р.сток, выр.сли, р.сточек, прил.гательное, пол.жительный, сл.жишь, разл.гать, Р.стислав, сл.гаем, изл.гать, зал.жить, зар.стут, р.стовщик, сл.гаемое, изл.гаешь, зал.жим, изл.жение. (10)     </vt:lpstr>
      <vt:lpstr>  В каких словах пишется а?  Выл.жить,предполагать, подрастать, дорасти,зар.сли, прорасти, врасти, р.сла, подр.сли,Р.стов,отрасль, р.стки, вр.сли, пол.жишь,сл.жение, слагать, слагаемое, выращенный,разрастаются.(10)   В каких словах пишется о?  Выр.щен, р.стут, росток, выросли, росточек, прил.гательное, положительный, сложишь,разл.гать, Ростислав, сл.гаем, изл.гать,заложить, зар.стут, ростовщик, сл.гаемое,изл.гаешь, заложим, изложение. (10)     </vt:lpstr>
      <vt:lpstr>  В каких словах пишется и?  1. Соб.раться, ст.реть, раст.раешь, зам.реть, выж.гаешь, уд.раешь, зап.рли, взб.раемся , зам.рать,подж.гал, зап.реть, оп.реться, расст.лается, соб.раешься, сд.раю.(10)  В каких словах пишется е?  2. Зап.рается, зап.реть , зам.рает, изб.ру, бл.снёт, заж.гаются, расст.лю, зам.р, выт.раешь, отд.рёшь, бл.снёшь , зам.рло, соб.раешь, ст.реть, соб.рёшь.(10)</vt:lpstr>
      <vt:lpstr>В каких словах пишется и?  1. Соб.раться, ст.реть, раст.раешь, зам.реть, выж.гаешь, уд.раешь, зап.рли, взб.раемся , зам.рать, подж.гал, зап.реть, оп.реться, расст.лается, соб.раешься, сд.раю.(10)  В каких словах пишется е?  2. Зап.рается, зап.реть , зам.рает, изб.ру, бл.снёт, заж.гаются, расст.лю, зам.р, выт.раешь, отд.рёшь, бл.снёшь , зам.рло, соб.раешь, ст.реть, соб.рёшь.(10)</vt:lpstr>
      <vt:lpstr>Укажите глаголы 1 спряжения.  1. Собира.шься , ст.реть, растира.м, обидеть, стелить, строить,  замереть, выжига.шь, удира.шь, взбира.мся, гон.шь, замирать,  опереться. (10) Укажите глаголы 2 спряжения.  2. Расстила.тся, зап.рли, запира.тся, ненавидеть, поливать,  зам.рать, гнать, собирать, блеснуть, дышать, шептать, любить, слышать,  зажигаться, вытирать, блест.шь,  собирать, стереть, вертеть, зависеть, видеть, терп.т. (10) </vt:lpstr>
      <vt:lpstr>Укажите глаголы 1 спряжения.  1. Собира.шься , ст.реть, растира.м, обидеть, стелить, строить,  замереть, выжига.шь, удира.шь, взбира.мся, гон.шь, замирать,  опереться. (10) Укажите глаголы 2 спряжения.  2. Расстила.тся, зап.рли, запира.тся, ненавидеть, поливать,  зам.рать, гнать, собирать, блеснуть, дышать, шептать, любить, слышать,  зажигаться, вытирать, блест.шь,  собирать, стереть, вертеть, зависеть, видеть, терп.т. (10) </vt:lpstr>
      <vt:lpstr>Укажите неопределённые местоимения Ко мне, у себя, к нам, иными, что-нибудь, никем, нечем, собою, кое к кому, несколько, ни с кем, у вас, некоторый, чей-то.(5)  Укажите отрицательные местоимения Ни о чём, не с кем, нисколько, не за что, у них, об этом, каждому, ни про кого, не у кого.(6)  Укажите личные местоимения Про меня, у него, к себе, своими, к нашему, за ним,о ней, собою, у нас, в нём, у меня, с ними, с этими.(8)  Укажите притяжательные местоимения К каждому, за собой, к твоим, о нашем, моим, другому, некоторыми, ничьими, у вас, нашу, их, о моём.(6)   Укажите указательные местоимения  То, теми, о наших, к тем, этими, та, тот, такими.(7) </vt:lpstr>
      <vt:lpstr>    Укажите неопределённые местоимения  Ко мне, у себя, к нам, иными, что-нибудь, никем, нечем, собою, кое к кому, несколько, ни с кем, у вас, некоторый, чей-то. Укажите отрицательные местоимения Ни о чём, не с кем, нисколько, не за что, у них, об этом, каждому, ни про кого, не у кого.  Укажите личные местоимения Про меня, у него, к себе, своими, к нашему, за ним, о ней, собою, у нас, в нём, у меня, с ними, с этими.  Укажите притяжательные местоимения К каждому, за собой, к твоим, о нашем, моим, другому, некоторыми, ничьими, у вас, нашу, их, о моём. Укажите указательные местоимения  То, теми, о наших, к тем, этими, та, тот, такими.       </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Компьютер</dc:creator>
  <cp:lastModifiedBy>Компьютер</cp:lastModifiedBy>
  <cp:revision>10</cp:revision>
  <dcterms:created xsi:type="dcterms:W3CDTF">2011-05-19T13:14:17Z</dcterms:created>
  <dcterms:modified xsi:type="dcterms:W3CDTF">2012-11-15T12:56:14Z</dcterms:modified>
</cp:coreProperties>
</file>