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7DF8-E427-4A96-A784-A72BA59055D4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C4B21-EB1A-4687-A281-2E5B9D36A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7DF8-E427-4A96-A784-A72BA59055D4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C4B21-EB1A-4687-A281-2E5B9D36A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7DF8-E427-4A96-A784-A72BA59055D4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C4B21-EB1A-4687-A281-2E5B9D36A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7DF8-E427-4A96-A784-A72BA59055D4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C4B21-EB1A-4687-A281-2E5B9D36A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7DF8-E427-4A96-A784-A72BA59055D4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C4B21-EB1A-4687-A281-2E5B9D36A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7DF8-E427-4A96-A784-A72BA59055D4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C4B21-EB1A-4687-A281-2E5B9D36A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7DF8-E427-4A96-A784-A72BA59055D4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C4B21-EB1A-4687-A281-2E5B9D36A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7DF8-E427-4A96-A784-A72BA59055D4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C4B21-EB1A-4687-A281-2E5B9D36A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7DF8-E427-4A96-A784-A72BA59055D4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C4B21-EB1A-4687-A281-2E5B9D36A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7DF8-E427-4A96-A784-A72BA59055D4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C4B21-EB1A-4687-A281-2E5B9D36A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7DF8-E427-4A96-A784-A72BA59055D4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C4B21-EB1A-4687-A281-2E5B9D36A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47DF8-E427-4A96-A784-A72BA59055D4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C4B21-EB1A-4687-A281-2E5B9D36A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3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ns\Desktop\&#1042;&#1057;&#1045;%20&#1053;&#1054;&#1042;&#1054;&#1045;%20&#1044;&#1051;&#1071;&#1056;&#1040;&#1041;&#1054;&#1058;&#1067;\&#1076;&#1083;&#1103;%20&#1093;&#1086;&#1088;&#1086;&#1096;&#1077;&#1075;&#1086;%20&#1085;&#1072;&#1089;&#1090;&#1088;&#1086;&#1077;&#1085;&#1080;&#1103;\&#1050;&#1083;&#1072;&#1089;&#1085;&#1072;&#1103;%20&#1074;&#1077;&#1089;&#1077;&#1083;&#1072;&#1103;%20&#1076;&#1077;&#1090;&#1089;&#1082;&#1072;&#1103;%20&#1084;&#1091;&#1079;&#1099;&#1082;&#1072;%20-%20&#1042;&#1077;&#1089;&#1077;&#1083;&#1072;&#1103;%20&#1084;&#1099;&#1096;&#1082;&#1072;%20(audiopoisk.com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ns\Desktop\карт\209889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1760" y="5661248"/>
            <a:ext cx="309634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</a:rPr>
              <a:t>Физминутка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" name="Класная веселая детская музыка - Веселая мышка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Класная веселая детская музыка - Веселая мышка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Класная веселая детская музыка - Веселая мышка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Класная веселая детская музыка - Веселая мышка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Класная веселая детская музыка - Веселая мышка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4" name="Класная веселая детская музыка - Веселая мышка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147" name="Picture 3" descr="C:\Users\dns\Desktop\ВСЕ НОВОЕ ДЛЯРАБОТЫ\ШАБЛОНЫ И КАРТИНКИ ДЛЯ ПРЕЗИНТАЦИЙ\Смайлики\10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548680"/>
            <a:ext cx="1457325" cy="1428750"/>
          </a:xfrm>
          <a:prstGeom prst="rect">
            <a:avLst/>
          </a:prstGeom>
          <a:noFill/>
        </p:spPr>
      </p:pic>
      <p:pic>
        <p:nvPicPr>
          <p:cNvPr id="6148" name="Picture 4" descr="C:\Users\dns\Desktop\ВСЕ НОВОЕ ДЛЯРАБОТЫ\ШАБЛОНЫ И КАРТИНКИ ДЛЯ ПРЕЗИНТАЦИЙ\Смайлики\158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1052736"/>
            <a:ext cx="1440160" cy="151216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numSld="999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ns\Desktop\карт\091f0ccee32be06d02e2b006827d125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4" name="Picture 4" descr="C:\Users\dns\Desktop\смешарики\6837160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952750"/>
            <a:ext cx="2132434" cy="2204442"/>
          </a:xfrm>
          <a:prstGeom prst="rect">
            <a:avLst/>
          </a:prstGeom>
          <a:noFill/>
        </p:spPr>
      </p:pic>
      <p:pic>
        <p:nvPicPr>
          <p:cNvPr id="9218" name="Picture 2" descr="C:\Users\dns\Desktop\ВСЕ НОВОЕ ДЛЯРАБОТЫ\ШАБЛОНЫ И КАРТИНКИ ДЛЯ ПРЕЗИНТАЦИЙ\Смайлики\53684912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76672"/>
            <a:ext cx="1224136" cy="122413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ns\Desktop\карт\1341422985_9bc708d0d9e58a6347524620d47c84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dns\Desktop\смешарики\31077371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140968"/>
            <a:ext cx="3168352" cy="3040732"/>
          </a:xfrm>
          <a:prstGeom prst="rect">
            <a:avLst/>
          </a:prstGeom>
          <a:noFill/>
        </p:spPr>
      </p:pic>
      <p:pic>
        <p:nvPicPr>
          <p:cNvPr id="1026" name="Picture 2" descr="C:\Users\dns\Desktop\карт\multyashki-180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836712"/>
            <a:ext cx="1656184" cy="151216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ns\Desktop\смешарики\20ff713f375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dns\Desktop\карт\multyashki-214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628800"/>
            <a:ext cx="5112567" cy="396044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карт\29523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dns\Desktop\ВСЕ НОВОЕ ДЛЯРАБОТЫ\картинки анимации и др\анимашки герои диснея\dis9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132856"/>
            <a:ext cx="2880320" cy="3591272"/>
          </a:xfrm>
          <a:prstGeom prst="rect">
            <a:avLst/>
          </a:prstGeom>
          <a:noFill/>
        </p:spPr>
      </p:pic>
      <p:pic>
        <p:nvPicPr>
          <p:cNvPr id="5123" name="Picture 3" descr="C:\Users\dns\Desktop\ВСЕ НОВОЕ ДЛЯРАБОТЫ\ШАБЛОНЫ И КАРТИНКИ ДЛЯ ПРЕЗИНТАЦИЙ\Смайлики\36_1_5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60648"/>
            <a:ext cx="1996802" cy="144016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ns\Desktop\карт\1341422985_9bc708d0d9e58a6347524620d47c84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dns\Desktop\смешарики\31077371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140968"/>
            <a:ext cx="3168352" cy="3040732"/>
          </a:xfrm>
          <a:prstGeom prst="rect">
            <a:avLst/>
          </a:prstGeom>
          <a:noFill/>
        </p:spPr>
      </p:pic>
      <p:pic>
        <p:nvPicPr>
          <p:cNvPr id="8194" name="Picture 2" descr="C:\Users\dns\Desktop\ВСЕ НОВОЕ ДЛЯРАБОТЫ\ШАБЛОНЫ И КАРТИНКИ ДЛЯ ПРЕЗИНТАЦИЙ\Смайлики\73621691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0"/>
            <a:ext cx="1800200" cy="165618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ns\Desktop\карт\a83fa70403d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Users\dns\Desktop\смешарики\6837160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221088"/>
            <a:ext cx="2160240" cy="188860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ns\Desktop\карт\bf5758ad8d43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C:\Users\dns\Desktop\смешарики\14441788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484784"/>
            <a:ext cx="2304256" cy="2680692"/>
          </a:xfrm>
          <a:prstGeom prst="rect">
            <a:avLst/>
          </a:prstGeom>
          <a:noFill/>
        </p:spPr>
      </p:pic>
      <p:pic>
        <p:nvPicPr>
          <p:cNvPr id="4098" name="Picture 2" descr="C:\Users\dns\Desktop\карт\dogs-126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573016"/>
            <a:ext cx="2227312" cy="2155304"/>
          </a:xfrm>
          <a:prstGeom prst="rect">
            <a:avLst/>
          </a:prstGeom>
          <a:noFill/>
        </p:spPr>
      </p:pic>
      <p:pic>
        <p:nvPicPr>
          <p:cNvPr id="4099" name="Picture 3" descr="C:\Users\dns\Desktop\ВСЕ НОВОЕ ДЛЯРАБОТЫ\ШАБЛОНЫ И КАРТИНКИ ДЛЯ ПРЕЗИНТАЦИЙ\Смайлики\big_smiles_9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5157192"/>
            <a:ext cx="1019175" cy="88582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ns\Desktop\карт\ххзз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dns\Desktop\карт\multyashki-96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772816"/>
            <a:ext cx="2448272" cy="2598787"/>
          </a:xfrm>
          <a:prstGeom prst="rect">
            <a:avLst/>
          </a:prstGeom>
          <a:noFill/>
        </p:spPr>
      </p:pic>
      <p:pic>
        <p:nvPicPr>
          <p:cNvPr id="3075" name="Picture 3" descr="C:\Users\dns\Desktop\ВСЕ НОВОЕ ДЛЯРАБОТЫ\ШАБЛОНЫ И КАРТИНКИ ДЛЯ ПРЕЗИНТАЦИЙ\Смайлики\smailik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365104"/>
            <a:ext cx="1944216" cy="127672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ns\Desktop\карт\щш0=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C:\Users\dns\Desktop\смешарики\1094970_smeshariki_mediu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789040"/>
            <a:ext cx="2276450" cy="2204442"/>
          </a:xfrm>
          <a:prstGeom prst="rect">
            <a:avLst/>
          </a:prstGeom>
          <a:noFill/>
        </p:spPr>
      </p:pic>
      <p:pic>
        <p:nvPicPr>
          <p:cNvPr id="2050" name="Picture 2" descr="C:\Users\dns\Desktop\карт\multyashki-215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429000"/>
            <a:ext cx="1872208" cy="267612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ns\Desktop\карт\065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9219" name="Picture 3" descr="C:\Users\dns\Desktop\смешарики\99640301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700808"/>
            <a:ext cx="3816424" cy="396044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</Words>
  <Application>Microsoft Office PowerPoint</Application>
  <PresentationFormat>Экран (4:3)</PresentationFormat>
  <Paragraphs>1</Paragraphs>
  <Slides>11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dns</cp:lastModifiedBy>
  <cp:revision>10</cp:revision>
  <dcterms:created xsi:type="dcterms:W3CDTF">2013-11-21T13:30:08Z</dcterms:created>
  <dcterms:modified xsi:type="dcterms:W3CDTF">2013-11-21T14:42:12Z</dcterms:modified>
</cp:coreProperties>
</file>