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89BF95-1780-4FE5-A0D6-F7260A5E4912}" type="datetimeFigureOut">
              <a:rPr lang="ru-RU" smtClean="0"/>
              <a:t>10.04.2011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3B5C3E-97A9-4DC7-96B4-0690FD16DE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Урок русского языка в 7 А классе.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20880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Подготовка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к сочинению-рассуждению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«Что значит – быть гражданином».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7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74" y="1481138"/>
            <a:ext cx="599465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Строят ладьи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10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90056"/>
            <a:ext cx="5400600" cy="55676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Покорение </a:t>
            </a:r>
            <a:r>
              <a:rPr lang="ru-RU" dirty="0"/>
              <a:t>К</a:t>
            </a:r>
            <a:r>
              <a:rPr lang="ru-RU" dirty="0" smtClean="0"/>
              <a:t>азани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65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8" y="1481138"/>
            <a:ext cx="761946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Настасья Микулична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33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915"/>
            <a:ext cx="8229600" cy="41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Поход Игоря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04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Пасха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7" y="1481138"/>
            <a:ext cx="7049785" cy="4525962"/>
          </a:xfrm>
        </p:spPr>
      </p:pic>
    </p:spTree>
    <p:extLst>
      <p:ext uri="{BB962C8B-B14F-4D97-AF65-F5344CB8AC3E}">
        <p14:creationId xmlns:p14="http://schemas.microsoft.com/office/powerpoint/2010/main" val="64096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Воскресенский Монастырь в Угличе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6242"/>
            <a:ext cx="8229600" cy="4435754"/>
          </a:xfrm>
        </p:spPr>
      </p:pic>
    </p:spTree>
    <p:extLst>
      <p:ext uri="{BB962C8B-B14F-4D97-AF65-F5344CB8AC3E}">
        <p14:creationId xmlns:p14="http://schemas.microsoft.com/office/powerpoint/2010/main" val="115199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74" y="1481138"/>
            <a:ext cx="448085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Знамение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6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3018631" cy="48901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Снегурочка и Лель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3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50" y="1481138"/>
            <a:ext cx="712749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Странник </a:t>
            </a:r>
            <a:r>
              <a:rPr lang="ru-RU" dirty="0"/>
              <a:t>С</a:t>
            </a:r>
            <a:r>
              <a:rPr lang="ru-RU" dirty="0" smtClean="0"/>
              <a:t>ветлого Града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424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1.	Берегите старину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2.	Не знающий прошлого — не может думать о будущем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3.	Из древних чудесных камней сложите ступени будущего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4.	Зажигайте сердца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5.	Пылайте сердцем и творите любовью.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Заветы Н.К. Рериха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7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6710" y="692696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/>
              <a:t>Юридическое значение – указывает на гражданство, то есть на связь человека с конкретным государством (в соответствии с законом о гражданстве). В этом случае мы говорим: «гражданин Российской Федерации», подразумевая, что этот человек обладает всеми правами и обязанностями, которые закреплены в законах этого государства (в отличие от не-граждан этого государства, которые обладают лишь частью прав и обязанностей, например, не имеют избирательных прав, не могут быть судьей, служить в армии и т.д.). </a:t>
            </a:r>
          </a:p>
          <a:p>
            <a:pPr marL="342900" indent="-342900">
              <a:buAutoNum type="arabicParenR"/>
            </a:pPr>
            <a:endParaRPr lang="ru-RU" sz="2000" dirty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r>
              <a:rPr lang="ru-RU" sz="2000" dirty="0" smtClean="0"/>
              <a:t>2) Качественное значение – указывает на отношение самого человека к другим людям, к своему Отечеству, к общим делам и проблемам. В этом случае мы говорим: «настоящий гражданин», «сознательный член общества», «Отечества достойный сын» (А. Некрасов).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518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Тезис</a:t>
            </a:r>
          </a:p>
          <a:p>
            <a:endParaRPr lang="ru-RU" dirty="0"/>
          </a:p>
          <a:p>
            <a:r>
              <a:rPr lang="ru-RU" dirty="0"/>
              <a:t>Аргументы, </a:t>
            </a:r>
            <a:r>
              <a:rPr lang="ru-RU" dirty="0" smtClean="0"/>
              <a:t>доказательства</a:t>
            </a:r>
          </a:p>
          <a:p>
            <a:endParaRPr lang="ru-RU" dirty="0"/>
          </a:p>
          <a:p>
            <a:r>
              <a:rPr lang="ru-RU" dirty="0"/>
              <a:t>Развитие мысли, </a:t>
            </a:r>
            <a:r>
              <a:rPr lang="ru-RU" dirty="0" smtClean="0"/>
              <a:t>примеры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/>
              <a:t>Выводы.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/>
                </a:solidFill>
              </a:rPr>
              <a:t>План сочинения- рассуждения:</a:t>
            </a:r>
          </a:p>
        </p:txBody>
      </p:sp>
    </p:spTree>
    <p:extLst>
      <p:ext uri="{BB962C8B-B14F-4D97-AF65-F5344CB8AC3E}">
        <p14:creationId xmlns:p14="http://schemas.microsoft.com/office/powerpoint/2010/main" val="1291174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593012" cy="5700712"/>
          </a:xfrm>
        </p:spPr>
      </p:pic>
    </p:spTree>
    <p:extLst>
      <p:ext uri="{BB962C8B-B14F-4D97-AF65-F5344CB8AC3E}">
        <p14:creationId xmlns:p14="http://schemas.microsoft.com/office/powerpoint/2010/main" val="223123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641163"/>
              </p:ext>
            </p:extLst>
          </p:nvPr>
        </p:nvGraphicFramePr>
        <p:xfrm>
          <a:off x="827584" y="548680"/>
          <a:ext cx="7704856" cy="547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560"/>
                <a:gridCol w="4942296"/>
              </a:tblGrid>
              <a:tr h="502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Тема сочинения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Осмысление понятия «гражданин».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1507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Основная мысль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Гражданин – это человек, стремящийся внести свой посильный вклад в развитие и становление своей страны, человек, обладающий высокими моральными качествами, любящий свою родину, уважающий законы и традиции своего государства.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45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Стиль речи сочинения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Публицистический. Наша цель – воздействие.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Для этого стиля характерны такие средства языка, которые позволяют усилить её воздействие на читателей и слушателей: обращения, побудительные и восклицательные предложения, торжественная лексика, антонимы, слова в переносном значении и др. Широко используются слова, фразеологизмы и описательные обороты, обозначающие явления общественной жизни.)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02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Форма сочинения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Статья в газету, выступление перед слушателями.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02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>
                          <a:effectLst/>
                        </a:rPr>
                        <a:t>Тип речи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 dirty="0">
                          <a:effectLst/>
                        </a:rPr>
                        <a:t>Рассуждение- размышление.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114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Стилистические ошибки.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 Повторы </a:t>
            </a:r>
          </a:p>
          <a:p>
            <a:r>
              <a:rPr lang="ru-RU" dirty="0"/>
              <a:t>2. Многословие, лишнее</a:t>
            </a:r>
          </a:p>
          <a:p>
            <a:r>
              <a:rPr lang="ru-RU" dirty="0"/>
              <a:t>3. Фактические ошибки</a:t>
            </a:r>
          </a:p>
          <a:p>
            <a:r>
              <a:rPr lang="ru-RU" dirty="0"/>
              <a:t>4. Логические ошибки, непоследовательность</a:t>
            </a:r>
          </a:p>
          <a:p>
            <a:r>
              <a:rPr lang="ru-RU" dirty="0"/>
              <a:t>5. Абзац</a:t>
            </a:r>
          </a:p>
          <a:p>
            <a:r>
              <a:rPr lang="ru-RU" dirty="0"/>
              <a:t>6. Пропуск нужного слова</a:t>
            </a:r>
          </a:p>
          <a:p>
            <a:r>
              <a:rPr lang="ru-RU" dirty="0"/>
              <a:t>7. Словесные штампы</a:t>
            </a:r>
          </a:p>
          <a:p>
            <a:r>
              <a:rPr lang="ru-RU" dirty="0"/>
              <a:t>8. Неудачный порядок слов</a:t>
            </a:r>
          </a:p>
          <a:p>
            <a:r>
              <a:rPr lang="ru-RU" dirty="0"/>
              <a:t>9. Неправильное употребление местоимения</a:t>
            </a:r>
          </a:p>
          <a:p>
            <a:r>
              <a:rPr lang="ru-RU" dirty="0"/>
              <a:t>10. Расширить, развернуть, словесная недостаточность</a:t>
            </a:r>
          </a:p>
          <a:p>
            <a:r>
              <a:rPr lang="ru-RU" dirty="0"/>
              <a:t>11. Нарушение границ предложения</a:t>
            </a:r>
          </a:p>
          <a:p>
            <a:r>
              <a:rPr lang="ru-RU" dirty="0"/>
              <a:t>12. Неудачное слово, выражение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Успехов в работе!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Picture 5" descr="pe01821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62" y="2026224"/>
            <a:ext cx="3026875" cy="343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6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95578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1 группа: Какими качествами должен обладать настоящий современный гражданин?</a:t>
            </a:r>
          </a:p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2 группа: Что он должен знать?</a:t>
            </a:r>
          </a:p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3 группа: Что он должен уметь делать?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chemeClr val="accent2"/>
                </a:solidFill>
              </a:rPr>
              <a:t>«Портрет настоящего гражданина»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208" y="126876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Г</a:t>
            </a:r>
            <a:r>
              <a:rPr lang="ru-RU" sz="2400" dirty="0" smtClean="0"/>
              <a:t> — горячо любит свою Родину;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Р</a:t>
            </a:r>
            <a:r>
              <a:rPr lang="ru-RU" sz="2400" dirty="0" smtClean="0"/>
              <a:t> — радуется ее успехам;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А</a:t>
            </a:r>
            <a:r>
              <a:rPr lang="ru-RU" sz="2400" dirty="0" smtClean="0"/>
              <a:t> — активно стремится сохранить чистоту                                        окружающей природы;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Ж</a:t>
            </a:r>
            <a:r>
              <a:rPr lang="ru-RU" sz="2400" dirty="0" smtClean="0"/>
              <a:t> — желает сохранить мир;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Д</a:t>
            </a:r>
            <a:r>
              <a:rPr lang="ru-RU" sz="2400" dirty="0" smtClean="0"/>
              <a:t> — дорожит именем «россиянин»;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А</a:t>
            </a:r>
            <a:r>
              <a:rPr lang="ru-RU" sz="2400" dirty="0" smtClean="0"/>
              <a:t> — адаптируется в обществе, принимает его законы;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Н </a:t>
            </a:r>
            <a:r>
              <a:rPr lang="ru-RU" sz="2400" dirty="0" smtClean="0"/>
              <a:t>— нуждается в поддержке и защите государства;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И</a:t>
            </a:r>
            <a:r>
              <a:rPr lang="ru-RU" sz="2400" dirty="0" smtClean="0"/>
              <a:t> — использует свои знания, умения на пользу стране;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Н</a:t>
            </a:r>
            <a:r>
              <a:rPr lang="ru-RU" sz="2400" dirty="0" smtClean="0"/>
              <a:t> — находит пути выразить свою гражданскую позицию.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128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	любит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	переживает…</a:t>
            </a:r>
          </a:p>
          <a:p>
            <a:r>
              <a:rPr lang="ru-RU" dirty="0"/>
              <a:t>	действует…</a:t>
            </a:r>
          </a:p>
          <a:p>
            <a:r>
              <a:rPr lang="ru-RU" dirty="0"/>
              <a:t>	требует…</a:t>
            </a:r>
          </a:p>
          <a:p>
            <a:r>
              <a:rPr lang="ru-RU" dirty="0"/>
              <a:t>	знает…</a:t>
            </a:r>
          </a:p>
          <a:p>
            <a:r>
              <a:rPr lang="ru-RU" dirty="0"/>
              <a:t>	умеет…</a:t>
            </a:r>
          </a:p>
          <a:p>
            <a:r>
              <a:rPr lang="ru-RU" dirty="0"/>
              <a:t>	может…</a:t>
            </a:r>
          </a:p>
          <a:p>
            <a:r>
              <a:rPr lang="ru-RU" dirty="0"/>
              <a:t>	хочет…</a:t>
            </a:r>
          </a:p>
          <a:p>
            <a:r>
              <a:rPr lang="ru-RU" dirty="0"/>
              <a:t>	ценит…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Настоящий современный гражданин – человек, который…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3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920880" cy="605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«Истинный человек или сын Отечества есть одно и то же» (А. Н. Радищев).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«Всякая благородная личность глубоко осознает свое кровное родство, свои связи с Отечеством» (В. Г. Белинский).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«...Клянусь честно, что ни за что на свете я не хотел бы переменить Отечество или иметь другую историю, кроме истории наших предков...» (А. С. Пушкин).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047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</a:t>
            </a:r>
            <a:r>
              <a:rPr lang="ru-RU" dirty="0" err="1" smtClean="0"/>
              <a:t>Констанович</a:t>
            </a:r>
            <a:r>
              <a:rPr lang="ru-RU" dirty="0" smtClean="0"/>
              <a:t> Рерих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Выдающийся русский</a:t>
            </a:r>
          </a:p>
          <a:p>
            <a:pPr marL="109728" indent="0">
              <a:buNone/>
            </a:pPr>
            <a:r>
              <a:rPr lang="ru-RU" dirty="0" smtClean="0"/>
              <a:t> </a:t>
            </a:r>
            <a:r>
              <a:rPr lang="ru-RU" dirty="0"/>
              <a:t>художник-философ,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художник-мистик</a:t>
            </a:r>
            <a:r>
              <a:rPr lang="ru-RU" dirty="0"/>
              <a:t>,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художник-странник</a:t>
            </a:r>
            <a:r>
              <a:rPr lang="ru-RU" dirty="0"/>
              <a:t>,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художник-археолог</a:t>
            </a:r>
            <a:r>
              <a:rPr lang="ru-RU" dirty="0"/>
              <a:t>,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художник-литератор.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47484"/>
            <a:ext cx="3497560" cy="485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13819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(1874–1947),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76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2" y="1481138"/>
            <a:ext cx="758117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Невский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42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063"/>
            <a:ext cx="8229600" cy="40901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Святые Борис и Глеб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74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</TotalTime>
  <Words>595</Words>
  <Application>Microsoft Office PowerPoint</Application>
  <PresentationFormat>Экран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Урок русского языка в 7 А классе.</vt:lpstr>
      <vt:lpstr>Презентация PowerPoint</vt:lpstr>
      <vt:lpstr>«Портрет настоящего гражданина»</vt:lpstr>
      <vt:lpstr>Презентация PowerPoint</vt:lpstr>
      <vt:lpstr>Настоящий современный гражданин – человек, который…</vt:lpstr>
      <vt:lpstr>Презентация PowerPoint</vt:lpstr>
      <vt:lpstr>Николай Констанович Рерих</vt:lpstr>
      <vt:lpstr>Александр Невский</vt:lpstr>
      <vt:lpstr>Святые Борис и Глеб</vt:lpstr>
      <vt:lpstr>Строят ладьи</vt:lpstr>
      <vt:lpstr>Покорение Казани</vt:lpstr>
      <vt:lpstr>Настасья Микулична</vt:lpstr>
      <vt:lpstr>Поход Игоря</vt:lpstr>
      <vt:lpstr>Русская Пасха</vt:lpstr>
      <vt:lpstr>Воскресенский Монастырь в Угличе</vt:lpstr>
      <vt:lpstr>Знамение</vt:lpstr>
      <vt:lpstr>Снегурочка и Лель</vt:lpstr>
      <vt:lpstr>Странник Светлого Града</vt:lpstr>
      <vt:lpstr>Заветы Н.К. Рериха</vt:lpstr>
      <vt:lpstr>План сочинения- рассуждения:</vt:lpstr>
      <vt:lpstr>Презентация PowerPoint</vt:lpstr>
      <vt:lpstr>Презентация PowerPoint</vt:lpstr>
      <vt:lpstr>Стилистические ошибки.</vt:lpstr>
      <vt:lpstr>Успехов в работе!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7 А классе.</dc:title>
  <dc:creator>Артем</dc:creator>
  <cp:lastModifiedBy>Артем</cp:lastModifiedBy>
  <cp:revision>10</cp:revision>
  <dcterms:created xsi:type="dcterms:W3CDTF">2011-04-10T08:24:17Z</dcterms:created>
  <dcterms:modified xsi:type="dcterms:W3CDTF">2011-04-10T11:24:03Z</dcterms:modified>
</cp:coreProperties>
</file>