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1" r:id="rId4"/>
    <p:sldId id="262" r:id="rId5"/>
    <p:sldId id="257" r:id="rId6"/>
    <p:sldId id="258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403E8A-DEE5-4B71-AE8F-7B975404E083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FAEE6-5982-4D71-9A43-34D9549349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004.radikal.ru/i207/1002/41/20cf4e24e7c4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hyperlink" Target="http://www-rbh.stjohns.k12.fl.us/teachers/divinej/073CA641-0118C716.0/7272009_34020_5.gif?src=.PN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Твёрдые и мягкие </a:t>
            </a:r>
            <a:b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согласные звуки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4772"/>
            <a:ext cx="8686800" cy="118402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Вот что сказка говорит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                   Жили – были  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1772817"/>
            <a:ext cx="202050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2344849"/>
            <a:ext cx="2736000" cy="171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286633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Кот огромный просто страшный,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573016"/>
            <a:ext cx="309634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Кит был маленький домашний.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704" y="4149080"/>
            <a:ext cx="158264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139952" y="1124746"/>
            <a:ext cx="3312000" cy="140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6984776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Кит мяукал,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Кот пыхтел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Кит купаться не хотел.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Как огня воды боялся.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Кот всегда над ним смеялся.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3501013"/>
            <a:ext cx="2988000" cy="22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464496" cy="5832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Время так проводит Кит –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Ночью бродит, днём храпит.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Кот плывёт по океану,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ит из блюдца ест сметану.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1196757"/>
            <a:ext cx="3420000" cy="221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4491" y="4077072"/>
            <a:ext cx="1855961" cy="148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68760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этой сказке нет порядка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ней ошибка, опечатка.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Кто-то против всяких правил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словах звуки переставил.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Переправил кит на кот,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Кот на кит наоборот.</a:t>
            </a:r>
          </a:p>
        </p:txBody>
      </p:sp>
      <p:pic>
        <p:nvPicPr>
          <p:cNvPr id="2056" name="Picture 8" descr="http://im6-tub-ru.yandex.net/i?id=442800195-38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7"/>
            <a:ext cx="1548000" cy="15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4935" y="3514009"/>
            <a:ext cx="938865" cy="9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300192" y="356702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07704" y="186565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0072" y="356702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56730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347864" y="2319883"/>
            <a:ext cx="432048" cy="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600" y="232583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668344" y="3956109"/>
            <a:ext cx="432048" cy="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Полилиния 7168"/>
          <p:cNvSpPr/>
          <p:nvPr/>
        </p:nvSpPr>
        <p:spPr>
          <a:xfrm>
            <a:off x="5436096" y="3983442"/>
            <a:ext cx="543208" cy="81564"/>
          </a:xfrm>
          <a:custGeom>
            <a:avLst/>
            <a:gdLst>
              <a:gd name="connsiteX0" fmla="*/ 0 w 543208"/>
              <a:gd name="connsiteY0" fmla="*/ 27243 h 81564"/>
              <a:gd name="connsiteX1" fmla="*/ 45268 w 543208"/>
              <a:gd name="connsiteY1" fmla="*/ 9136 h 81564"/>
              <a:gd name="connsiteX2" fmla="*/ 262551 w 543208"/>
              <a:gd name="connsiteY2" fmla="*/ 18190 h 81564"/>
              <a:gd name="connsiteX3" fmla="*/ 307818 w 543208"/>
              <a:gd name="connsiteY3" fmla="*/ 54404 h 81564"/>
              <a:gd name="connsiteX4" fmla="*/ 353085 w 543208"/>
              <a:gd name="connsiteY4" fmla="*/ 63457 h 81564"/>
              <a:gd name="connsiteX5" fmla="*/ 425513 w 543208"/>
              <a:gd name="connsiteY5" fmla="*/ 81564 h 81564"/>
              <a:gd name="connsiteX6" fmla="*/ 506994 w 543208"/>
              <a:gd name="connsiteY6" fmla="*/ 72510 h 81564"/>
              <a:gd name="connsiteX7" fmla="*/ 525101 w 543208"/>
              <a:gd name="connsiteY7" fmla="*/ 45350 h 81564"/>
              <a:gd name="connsiteX8" fmla="*/ 543208 w 543208"/>
              <a:gd name="connsiteY8" fmla="*/ 27243 h 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208" h="81564">
                <a:moveTo>
                  <a:pt x="0" y="27243"/>
                </a:moveTo>
                <a:cubicBezTo>
                  <a:pt x="15089" y="21207"/>
                  <a:pt x="29502" y="13078"/>
                  <a:pt x="45268" y="9136"/>
                </a:cubicBezTo>
                <a:cubicBezTo>
                  <a:pt x="126407" y="-11148"/>
                  <a:pt x="168237" y="7094"/>
                  <a:pt x="262551" y="18190"/>
                </a:cubicBezTo>
                <a:cubicBezTo>
                  <a:pt x="380069" y="57361"/>
                  <a:pt x="193160" y="-11115"/>
                  <a:pt x="307818" y="54404"/>
                </a:cubicBezTo>
                <a:cubicBezTo>
                  <a:pt x="321178" y="62039"/>
                  <a:pt x="338091" y="59997"/>
                  <a:pt x="353085" y="63457"/>
                </a:cubicBezTo>
                <a:cubicBezTo>
                  <a:pt x="377333" y="69053"/>
                  <a:pt x="401370" y="75528"/>
                  <a:pt x="425513" y="81564"/>
                </a:cubicBezTo>
                <a:cubicBezTo>
                  <a:pt x="452673" y="78546"/>
                  <a:pt x="481312" y="81849"/>
                  <a:pt x="506994" y="72510"/>
                </a:cubicBezTo>
                <a:cubicBezTo>
                  <a:pt x="517220" y="68792"/>
                  <a:pt x="518304" y="53846"/>
                  <a:pt x="525101" y="45350"/>
                </a:cubicBezTo>
                <a:cubicBezTo>
                  <a:pt x="530433" y="38685"/>
                  <a:pt x="537172" y="33279"/>
                  <a:pt x="543208" y="272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5" name="Picture 7" descr="Картинка 81 из 2933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4682" y="3312559"/>
            <a:ext cx="2376264" cy="12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Картинка 74 из 13066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58" y="1240428"/>
            <a:ext cx="2376000" cy="17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469086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Вот и навели порядок, в сказке больше нет загадок.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океан уходит кит, кот на кухне мирно спит.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7929" y="3645033"/>
            <a:ext cx="2808000" cy="107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9" y="1412781"/>
            <a:ext cx="2448000" cy="127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3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70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Твёрдые и мягкие  согласные звуки</vt:lpstr>
      <vt:lpstr>Вот что сказка говорит                                                        Жили – были   </vt:lpstr>
      <vt:lpstr> Кот огромный просто страшный,</vt:lpstr>
      <vt:lpstr> Кит мяукал,  Кот пыхтел Кит купаться не хотел. Как огня воды боялся. Кот всегда над ним смеялся. </vt:lpstr>
      <vt:lpstr>  Время так проводит Кит –  Ночью бродит, днём храпит. Кот плывёт по океану,  Кит из блюдца ест сметану.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Твёрдые и мягкие  согласные звуки</dc:title>
  <dc:creator>Таня</dc:creator>
  <cp:lastModifiedBy>Таня</cp:lastModifiedBy>
  <cp:revision>14</cp:revision>
  <dcterms:created xsi:type="dcterms:W3CDTF">2011-10-09T07:16:07Z</dcterms:created>
  <dcterms:modified xsi:type="dcterms:W3CDTF">2012-10-21T09:34:24Z</dcterms:modified>
</cp:coreProperties>
</file>