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 id="2147483738" r:id="rId2"/>
    <p:sldMasterId id="2147483750" r:id="rId3"/>
    <p:sldMasterId id="2147483762" r:id="rId4"/>
    <p:sldMasterId id="2147483774" r:id="rId5"/>
  </p:sldMasterIdLst>
  <p:notesMasterIdLst>
    <p:notesMasterId r:id="rId27"/>
  </p:notesMasterIdLst>
  <p:sldIdLst>
    <p:sldId id="256" r:id="rId6"/>
    <p:sldId id="262" r:id="rId7"/>
    <p:sldId id="263" r:id="rId8"/>
    <p:sldId id="266" r:id="rId9"/>
    <p:sldId id="273" r:id="rId10"/>
    <p:sldId id="268" r:id="rId11"/>
    <p:sldId id="257" r:id="rId12"/>
    <p:sldId id="258" r:id="rId13"/>
    <p:sldId id="259" r:id="rId14"/>
    <p:sldId id="269" r:id="rId15"/>
    <p:sldId id="260" r:id="rId16"/>
    <p:sldId id="261" r:id="rId17"/>
    <p:sldId id="264" r:id="rId18"/>
    <p:sldId id="274" r:id="rId19"/>
    <p:sldId id="265" r:id="rId20"/>
    <p:sldId id="275" r:id="rId21"/>
    <p:sldId id="270" r:id="rId22"/>
    <p:sldId id="271" r:id="rId23"/>
    <p:sldId id="272" r:id="rId24"/>
    <p:sldId id="276" r:id="rId25"/>
    <p:sldId id="277"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279" autoAdjust="0"/>
    <p:restoredTop sz="98492" autoAdjust="0"/>
  </p:normalViewPr>
  <p:slideViewPr>
    <p:cSldViewPr>
      <p:cViewPr varScale="1">
        <p:scale>
          <a:sx n="84" d="100"/>
          <a:sy n="84" d="100"/>
        </p:scale>
        <p:origin x="-36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09EE93-84AD-41A0-BCE7-7B441E28D4E9}" type="datetimeFigureOut">
              <a:rPr lang="ru-RU" smtClean="0"/>
              <a:pPr/>
              <a:t>29.03.2010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A59C9F-07A6-405B-9AD6-F4D6D305216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1A59C9F-07A6-405B-9AD6-F4D6D3052163}"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1A59C9F-07A6-405B-9AD6-F4D6D3052163}" type="slidenum">
              <a:rPr lang="ru-RU" smtClean="0"/>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1A59C9F-07A6-405B-9AD6-F4D6D3052163}" type="slidenum">
              <a:rPr lang="ru-RU" smtClean="0"/>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1A59C9F-07A6-405B-9AD6-F4D6D3052163}" type="slidenum">
              <a:rPr lang="ru-RU" smtClean="0"/>
              <a:pPr/>
              <a:t>8</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1A59C9F-07A6-405B-9AD6-F4D6D3052163}" type="slidenum">
              <a:rPr lang="ru-RU" smtClean="0"/>
              <a:pPr/>
              <a:t>13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sp>
        <p:nvSpPr>
          <p:cNvPr id="86018"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ru-RU"/>
          </a:p>
        </p:txBody>
      </p:sp>
      <p:sp>
        <p:nvSpPr>
          <p:cNvPr id="86019" name="Rectangle 3"/>
          <p:cNvSpPr>
            <a:spLocks noGrp="1" noChangeArrowheads="1"/>
          </p:cNvSpPr>
          <p:nvPr>
            <p:ph type="ctrTitle"/>
          </p:nvPr>
        </p:nvSpPr>
        <p:spPr>
          <a:xfrm>
            <a:off x="315913" y="466725"/>
            <a:ext cx="6781800" cy="2133600"/>
          </a:xfrm>
        </p:spPr>
        <p:txBody>
          <a:bodyPr/>
          <a:lstStyle>
            <a:lvl1pPr algn="r">
              <a:defRPr sz="4800"/>
            </a:lvl1pPr>
          </a:lstStyle>
          <a:p>
            <a:r>
              <a:rPr lang="ru-RU" altLang="en-US" smtClean="0"/>
              <a:t>Образец заголовка</a:t>
            </a:r>
            <a:endParaRPr lang="ru-RU" altLang="en-US"/>
          </a:p>
        </p:txBody>
      </p:sp>
      <p:sp>
        <p:nvSpPr>
          <p:cNvPr id="8602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ru-RU" altLang="en-US" smtClean="0"/>
              <a:t>Образец подзаголовка</a:t>
            </a:r>
            <a:endParaRPr lang="ru-RU" altLang="en-US"/>
          </a:p>
        </p:txBody>
      </p:sp>
      <p:sp>
        <p:nvSpPr>
          <p:cNvPr id="86021" name="Rectangle 5"/>
          <p:cNvSpPr>
            <a:spLocks noGrp="1" noChangeArrowheads="1"/>
          </p:cNvSpPr>
          <p:nvPr>
            <p:ph type="dt" sz="half" idx="2"/>
          </p:nvPr>
        </p:nvSpPr>
        <p:spPr/>
        <p:txBody>
          <a:bodyPr/>
          <a:lstStyle>
            <a:lvl1pPr>
              <a:defRPr/>
            </a:lvl1pPr>
          </a:lstStyle>
          <a:p>
            <a:fld id="{95AF60C4-2C84-4DC8-BCB4-EC2EC2C07D28}" type="datetimeFigureOut">
              <a:rPr lang="ru-RU" smtClean="0"/>
              <a:pPr/>
              <a:t>29.03.2010</a:t>
            </a:fld>
            <a:endParaRPr lang="ru-RU"/>
          </a:p>
        </p:txBody>
      </p:sp>
      <p:sp>
        <p:nvSpPr>
          <p:cNvPr id="86022" name="Rectangle 6"/>
          <p:cNvSpPr>
            <a:spLocks noGrp="1" noChangeArrowheads="1"/>
          </p:cNvSpPr>
          <p:nvPr>
            <p:ph type="ftr" sz="quarter" idx="3"/>
          </p:nvPr>
        </p:nvSpPr>
        <p:spPr/>
        <p:txBody>
          <a:bodyPr/>
          <a:lstStyle>
            <a:lvl1pPr>
              <a:defRPr/>
            </a:lvl1pPr>
          </a:lstStyle>
          <a:p>
            <a:endParaRPr lang="ru-RU"/>
          </a:p>
        </p:txBody>
      </p:sp>
      <p:sp>
        <p:nvSpPr>
          <p:cNvPr id="86023" name="Rectangle 7"/>
          <p:cNvSpPr>
            <a:spLocks noGrp="1" noChangeArrowheads="1"/>
          </p:cNvSpPr>
          <p:nvPr>
            <p:ph type="sldNum" sz="quarter" idx="4"/>
          </p:nvPr>
        </p:nvSpPr>
        <p:spPr/>
        <p:txBody>
          <a:bodyPr/>
          <a:lstStyle>
            <a:lvl1pPr>
              <a:defRPr/>
            </a:lvl1pPr>
          </a:lstStyle>
          <a:p>
            <a:fld id="{460CFA26-0666-4CB0-8076-E33F0EFE0F3F}" type="slidenum">
              <a:rPr lang="ru-RU" smtClean="0"/>
              <a:pPr/>
              <a:t>‹#›</a:t>
            </a:fld>
            <a:endParaRPr lang="ru-RU"/>
          </a:p>
        </p:txBody>
      </p:sp>
      <p:grpSp>
        <p:nvGrpSpPr>
          <p:cNvPr id="2" name="Group 8"/>
          <p:cNvGrpSpPr>
            <a:grpSpLocks/>
          </p:cNvGrpSpPr>
          <p:nvPr/>
        </p:nvGrpSpPr>
        <p:grpSpPr bwMode="auto">
          <a:xfrm>
            <a:off x="7493000" y="2992438"/>
            <a:ext cx="1338263" cy="2189162"/>
            <a:chOff x="4704" y="1885"/>
            <a:chExt cx="843" cy="1379"/>
          </a:xfrm>
        </p:grpSpPr>
        <p:sp>
          <p:nvSpPr>
            <p:cNvPr id="86025"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ru-RU"/>
            </a:p>
          </p:txBody>
        </p:sp>
        <p:sp>
          <p:nvSpPr>
            <p:cNvPr id="86026"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ru-RU"/>
            </a:p>
          </p:txBody>
        </p:sp>
        <p:sp>
          <p:nvSpPr>
            <p:cNvPr id="86027"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ru-RU"/>
            </a:p>
          </p:txBody>
        </p:sp>
        <p:sp>
          <p:nvSpPr>
            <p:cNvPr id="86028"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ru-RU"/>
            </a:p>
          </p:txBody>
        </p:sp>
        <p:sp>
          <p:nvSpPr>
            <p:cNvPr id="86029"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ru-RU"/>
            </a:p>
          </p:txBody>
        </p:sp>
        <p:sp>
          <p:nvSpPr>
            <p:cNvPr id="86030"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ru-RU"/>
            </a:p>
          </p:txBody>
        </p:sp>
        <p:sp>
          <p:nvSpPr>
            <p:cNvPr id="86031"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ru-RU"/>
            </a:p>
          </p:txBody>
        </p:sp>
        <p:sp>
          <p:nvSpPr>
            <p:cNvPr id="86032"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ru-RU"/>
            </a:p>
          </p:txBody>
        </p:sp>
        <p:sp>
          <p:nvSpPr>
            <p:cNvPr id="86033"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ru-RU"/>
            </a:p>
          </p:txBody>
        </p:sp>
        <p:sp>
          <p:nvSpPr>
            <p:cNvPr id="86034"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ru-RU"/>
            </a:p>
          </p:txBody>
        </p:sp>
        <p:sp>
          <p:nvSpPr>
            <p:cNvPr id="86035"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ru-RU"/>
            </a:p>
          </p:txBody>
        </p:sp>
        <p:sp>
          <p:nvSpPr>
            <p:cNvPr id="86036"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ru-RU"/>
            </a:p>
          </p:txBody>
        </p:sp>
        <p:sp>
          <p:nvSpPr>
            <p:cNvPr id="86037"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ru-RU"/>
            </a:p>
          </p:txBody>
        </p:sp>
        <p:sp>
          <p:nvSpPr>
            <p:cNvPr id="86038"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ru-RU"/>
            </a:p>
          </p:txBody>
        </p:sp>
        <p:sp>
          <p:nvSpPr>
            <p:cNvPr id="86039"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ru-RU"/>
            </a:p>
          </p:txBody>
        </p:sp>
        <p:sp>
          <p:nvSpPr>
            <p:cNvPr id="86040"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ru-RU"/>
            </a:p>
          </p:txBody>
        </p:sp>
        <p:sp>
          <p:nvSpPr>
            <p:cNvPr id="86041"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ru-RU"/>
            </a:p>
          </p:txBody>
        </p:sp>
        <p:sp>
          <p:nvSpPr>
            <p:cNvPr id="86042"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ru-RU"/>
            </a:p>
          </p:txBody>
        </p:sp>
        <p:sp>
          <p:nvSpPr>
            <p:cNvPr id="86043"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ru-RU"/>
            </a:p>
          </p:txBody>
        </p:sp>
        <p:sp>
          <p:nvSpPr>
            <p:cNvPr id="86044"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ru-RU"/>
            </a:p>
          </p:txBody>
        </p:sp>
        <p:sp>
          <p:nvSpPr>
            <p:cNvPr id="86045"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ru-RU"/>
            </a:p>
          </p:txBody>
        </p:sp>
        <p:sp>
          <p:nvSpPr>
            <p:cNvPr id="86046"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ru-RU"/>
            </a:p>
          </p:txBody>
        </p:sp>
        <p:sp>
          <p:nvSpPr>
            <p:cNvPr id="86047"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ru-RU"/>
            </a:p>
          </p:txBody>
        </p:sp>
        <p:sp>
          <p:nvSpPr>
            <p:cNvPr id="86048"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ru-RU"/>
            </a:p>
          </p:txBody>
        </p:sp>
        <p:sp>
          <p:nvSpPr>
            <p:cNvPr id="86049"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ru-RU"/>
            </a:p>
          </p:txBody>
        </p:sp>
        <p:sp>
          <p:nvSpPr>
            <p:cNvPr id="86050"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ru-RU"/>
            </a:p>
          </p:txBody>
        </p:sp>
        <p:sp>
          <p:nvSpPr>
            <p:cNvPr id="86051"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ru-RU"/>
            </a:p>
          </p:txBody>
        </p:sp>
        <p:sp>
          <p:nvSpPr>
            <p:cNvPr id="86052"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ru-RU"/>
            </a:p>
          </p:txBody>
        </p:sp>
        <p:sp>
          <p:nvSpPr>
            <p:cNvPr id="86053"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ru-RU"/>
            </a:p>
          </p:txBody>
        </p:sp>
        <p:sp>
          <p:nvSpPr>
            <p:cNvPr id="86054"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ru-RU"/>
            </a:p>
          </p:txBody>
        </p:sp>
        <p:sp>
          <p:nvSpPr>
            <p:cNvPr id="86055"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ru-RU"/>
            </a:p>
          </p:txBody>
        </p:sp>
      </p:grpSp>
      <p:sp>
        <p:nvSpPr>
          <p:cNvPr id="86056"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86019"/>
                                        </p:tgtEl>
                                        <p:attrNameLst>
                                          <p:attrName>style.visibility</p:attrName>
                                        </p:attrNameLst>
                                      </p:cBhvr>
                                      <p:to>
                                        <p:strVal val="visible"/>
                                      </p:to>
                                    </p:set>
                                    <p:animEffect transition="in" filter="fade">
                                      <p:cBhvr>
                                        <p:cTn id="7" dur="600">
                                          <p:stCondLst>
                                            <p:cond delay="0"/>
                                          </p:stCondLst>
                                        </p:cTn>
                                        <p:tgtEl>
                                          <p:spTgt spid="86019"/>
                                        </p:tgtEl>
                                      </p:cBhvr>
                                    </p:animEffect>
                                    <p:anim calcmode="lin" valueType="num">
                                      <p:cBhvr>
                                        <p:cTn id="8" dur="600" fill="hold">
                                          <p:stCondLst>
                                            <p:cond delay="0"/>
                                          </p:stCondLst>
                                        </p:cTn>
                                        <p:tgtEl>
                                          <p:spTgt spid="86019"/>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86019"/>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86019"/>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86020">
                                            <p:txEl>
                                              <p:pRg st="0" end="0"/>
                                            </p:txEl>
                                          </p:spTgt>
                                        </p:tgtEl>
                                        <p:attrNameLst>
                                          <p:attrName>style.visibility</p:attrName>
                                        </p:attrNameLst>
                                      </p:cBhvr>
                                      <p:to>
                                        <p:strVal val="visible"/>
                                      </p:to>
                                    </p:set>
                                    <p:animEffect transition="in" filter="slide(fromBottom)">
                                      <p:cBhvr>
                                        <p:cTn id="15" dur="500">
                                          <p:stCondLst>
                                            <p:cond delay="0"/>
                                          </p:stCondLst>
                                        </p:cTn>
                                        <p:tgtEl>
                                          <p:spTgt spid="860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p:bldP spid="86020" grpId="0" build="p">
        <p:tmplLst>
          <p:tmpl lvl="1">
            <p:tnLst>
              <p:par>
                <p:cTn presetID="12" presetClass="entr" presetSubtype="4" fill="hold" nodeType="clickEffect">
                  <p:stCondLst>
                    <p:cond delay="0"/>
                  </p:stCondLst>
                  <p:childTnLst>
                    <p:set>
                      <p:cBhvr>
                        <p:cTn dur="1" fill="hold">
                          <p:stCondLst>
                            <p:cond delay="0"/>
                          </p:stCondLst>
                        </p:cTn>
                        <p:tgtEl>
                          <p:spTgt spid="86020"/>
                        </p:tgtEl>
                        <p:attrNameLst>
                          <p:attrName>style.visibility</p:attrName>
                        </p:attrNameLst>
                      </p:cBhvr>
                      <p:to>
                        <p:strVal val="visible"/>
                      </p:to>
                    </p:set>
                    <p:animEffect transition="in" filter="slide(fromBottom)">
                      <p:cBhvr>
                        <p:cTn dur="500">
                          <p:stCondLst>
                            <p:cond delay="0"/>
                          </p:stCondLst>
                        </p:cTn>
                        <p:tgtEl>
                          <p:spTgt spid="86020"/>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22238"/>
            <a:ext cx="2057400" cy="60086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22238"/>
            <a:ext cx="6019800" cy="60086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Заголовок, текст и клип">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2238"/>
            <a:ext cx="7543800" cy="12954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719263"/>
            <a:ext cx="4038600" cy="44116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Клип 3"/>
          <p:cNvSpPr>
            <a:spLocks noGrp="1"/>
          </p:cNvSpPr>
          <p:nvPr>
            <p:ph type="clipArt" sz="half" idx="2"/>
          </p:nvPr>
        </p:nvSpPr>
        <p:spPr>
          <a:xfrm>
            <a:off x="4648200" y="1719263"/>
            <a:ext cx="4038600" cy="4411662"/>
          </a:xfrm>
        </p:spPr>
        <p:txBody>
          <a:bodyPr/>
          <a:lstStyle/>
          <a:p>
            <a:r>
              <a:rPr lang="ru-RU" smtClean="0"/>
              <a:t>Вставка клипа</a:t>
            </a:r>
            <a:endParaRPr lang="ru-RU"/>
          </a:p>
        </p:txBody>
      </p:sp>
      <p:sp>
        <p:nvSpPr>
          <p:cNvPr id="5" name="Дата 4"/>
          <p:cNvSpPr>
            <a:spLocks noGrp="1"/>
          </p:cNvSpPr>
          <p:nvPr>
            <p:ph type="dt" sz="half" idx="10"/>
          </p:nvPr>
        </p:nvSpPr>
        <p:spPr>
          <a:xfrm>
            <a:off x="457200" y="6248400"/>
            <a:ext cx="2133600" cy="457200"/>
          </a:xfrm>
        </p:spPr>
        <p:txBody>
          <a:bodyPr/>
          <a:lstStyle>
            <a:lvl1pPr>
              <a:defRPr/>
            </a:lvl1pPr>
          </a:lstStyle>
          <a:p>
            <a:fld id="{95AF60C4-2C84-4DC8-BCB4-EC2EC2C07D28}" type="datetimeFigureOut">
              <a:rPr lang="ru-RU" smtClean="0"/>
              <a:pPr/>
              <a:t>29.03.2010</a:t>
            </a:fld>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8400"/>
            <a:ext cx="2133600" cy="457200"/>
          </a:xfrm>
        </p:spPr>
        <p:txBody>
          <a:bodyPr/>
          <a:lstStyle>
            <a:lvl1pPr>
              <a:defRPr/>
            </a:lvl1pPr>
          </a:lstStyle>
          <a:p>
            <a:fld id="{460CFA26-0666-4CB0-8076-E33F0EFE0F3F}"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33900"/>
          </a:xfrm>
        </p:spPr>
        <p:txBody>
          <a:bodyPr/>
          <a:lstStyle/>
          <a:p>
            <a:r>
              <a:rPr lang="ru-RU" smtClean="0"/>
              <a:t>Вставка таблицы</a:t>
            </a:r>
            <a:endParaRPr lang="ru-RU"/>
          </a:p>
        </p:txBody>
      </p:sp>
      <p:sp>
        <p:nvSpPr>
          <p:cNvPr id="4" name="Номер слайда 3"/>
          <p:cNvSpPr>
            <a:spLocks noGrp="1"/>
          </p:cNvSpPr>
          <p:nvPr>
            <p:ph type="sldNum" sz="quarter" idx="10"/>
          </p:nvPr>
        </p:nvSpPr>
        <p:spPr>
          <a:xfrm>
            <a:off x="6553200" y="6243638"/>
            <a:ext cx="2133600" cy="457200"/>
          </a:xfrm>
        </p:spPr>
        <p:txBody>
          <a:bodyPr/>
          <a:lstStyle>
            <a:lvl1pPr>
              <a:defRPr/>
            </a:lvl1pPr>
          </a:lstStyle>
          <a:p>
            <a:fld id="{460CFA26-0666-4CB0-8076-E33F0EFE0F3F}" type="slidenum">
              <a:rPr lang="ru-RU" smtClean="0"/>
              <a:pPr/>
              <a:t>‹#›</a:t>
            </a:fld>
            <a:endParaRPr lang="ru-RU"/>
          </a:p>
        </p:txBody>
      </p:sp>
      <p:sp>
        <p:nvSpPr>
          <p:cNvPr id="5" name="Дата 4"/>
          <p:cNvSpPr>
            <a:spLocks noGrp="1"/>
          </p:cNvSpPr>
          <p:nvPr>
            <p:ph type="dt" sz="half" idx="11"/>
          </p:nvPr>
        </p:nvSpPr>
        <p:spPr>
          <a:xfrm>
            <a:off x="457200" y="6243638"/>
            <a:ext cx="2133600" cy="457200"/>
          </a:xfrm>
        </p:spPr>
        <p:txBody>
          <a:bodyPr/>
          <a:lstStyle>
            <a:lvl1pPr>
              <a:defRPr/>
            </a:lvl1pPr>
          </a:lstStyle>
          <a:p>
            <a:fld id="{95AF60C4-2C84-4DC8-BCB4-EC2EC2C07D28}" type="datetimeFigureOut">
              <a:rPr lang="ru-RU" smtClean="0"/>
              <a:pPr/>
              <a:t>29.03.2010</a:t>
            </a:fld>
            <a:endParaRPr lang="ru-RU"/>
          </a:p>
        </p:txBody>
      </p:sp>
      <p:sp>
        <p:nvSpPr>
          <p:cNvPr id="6" name="Нижний колонтитул 5"/>
          <p:cNvSpPr>
            <a:spLocks noGrp="1"/>
          </p:cNvSpPr>
          <p:nvPr>
            <p:ph type="ftr" sz="quarter" idx="12"/>
          </p:nvPr>
        </p:nvSpPr>
        <p:spPr>
          <a:xfrm>
            <a:off x="3124200" y="6243638"/>
            <a:ext cx="2895600" cy="457200"/>
          </a:xfrm>
        </p:spPr>
        <p:txBody>
          <a:bodyPr/>
          <a:lstStyle>
            <a:lvl1pPr>
              <a:defRPr/>
            </a:lvl1pPr>
          </a:lstStyle>
          <a:p>
            <a:endParaRPr lang="ru-RU"/>
          </a:p>
        </p:txBody>
      </p:sp>
    </p:spTree>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600200"/>
            <a:ext cx="8229600" cy="4530725"/>
          </a:xfrm>
        </p:spPr>
        <p:txBody>
          <a:bodyPr/>
          <a:lstStyle/>
          <a:p>
            <a:r>
              <a:rPr lang="ru-RU" smtClean="0"/>
              <a:t>Вставка рисунка SmartArt</a:t>
            </a:r>
            <a:endParaRPr lang="ru-RU"/>
          </a:p>
        </p:txBody>
      </p:sp>
      <p:sp>
        <p:nvSpPr>
          <p:cNvPr id="4" name="Нижний колонтитул 3"/>
          <p:cNvSpPr>
            <a:spLocks noGrp="1"/>
          </p:cNvSpPr>
          <p:nvPr>
            <p:ph type="ftr" sz="quarter" idx="10"/>
          </p:nvPr>
        </p:nvSpPr>
        <p:spPr>
          <a:xfrm>
            <a:off x="3124200" y="6248400"/>
            <a:ext cx="2895600" cy="457200"/>
          </a:xfrm>
        </p:spPr>
        <p:txBody>
          <a:bodyPr/>
          <a:lstStyle>
            <a:lvl1pPr>
              <a:defRPr/>
            </a:lvl1pPr>
          </a:lstStyle>
          <a:p>
            <a:endParaRPr lang="ru-RU"/>
          </a:p>
        </p:txBody>
      </p:sp>
      <p:sp>
        <p:nvSpPr>
          <p:cNvPr id="5" name="Номер слайда 4"/>
          <p:cNvSpPr>
            <a:spLocks noGrp="1"/>
          </p:cNvSpPr>
          <p:nvPr>
            <p:ph type="sldNum" sz="quarter" idx="11"/>
          </p:nvPr>
        </p:nvSpPr>
        <p:spPr>
          <a:xfrm>
            <a:off x="6553200" y="6243638"/>
            <a:ext cx="2133600" cy="457200"/>
          </a:xfrm>
        </p:spPr>
        <p:txBody>
          <a:bodyPr/>
          <a:lstStyle>
            <a:lvl1pPr>
              <a:defRPr/>
            </a:lvl1pPr>
          </a:lstStyle>
          <a:p>
            <a:fld id="{460CFA26-0666-4CB0-8076-E33F0EFE0F3F}" type="slidenum">
              <a:rPr lang="ru-RU" smtClean="0"/>
              <a:pPr/>
              <a:t>‹#›</a:t>
            </a:fld>
            <a:endParaRPr lang="ru-RU"/>
          </a:p>
        </p:txBody>
      </p:sp>
      <p:sp>
        <p:nvSpPr>
          <p:cNvPr id="6" name="Дата 5"/>
          <p:cNvSpPr>
            <a:spLocks noGrp="1"/>
          </p:cNvSpPr>
          <p:nvPr>
            <p:ph type="dt" sz="half" idx="12"/>
          </p:nvPr>
        </p:nvSpPr>
        <p:spPr>
          <a:xfrm>
            <a:off x="457200" y="6248400"/>
            <a:ext cx="2133600" cy="457200"/>
          </a:xfrm>
        </p:spPr>
        <p:txBody>
          <a:bodyPr/>
          <a:lstStyle>
            <a:lvl1pPr>
              <a:defRPr/>
            </a:lvl1pPr>
          </a:lstStyle>
          <a:p>
            <a:fld id="{95AF60C4-2C84-4DC8-BCB4-EC2EC2C07D28}" type="datetimeFigureOut">
              <a:rPr lang="ru-RU" smtClean="0"/>
              <a:pPr/>
              <a:t>29.03.2010</a:t>
            </a:fld>
            <a:endParaRPr lang="ru-RU"/>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sp>
        <p:nvSpPr>
          <p:cNvPr id="91138"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ru-RU"/>
          </a:p>
        </p:txBody>
      </p:sp>
      <p:sp>
        <p:nvSpPr>
          <p:cNvPr id="91139"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ru-RU" smtClean="0"/>
              <a:t>Образец заголовка</a:t>
            </a:r>
            <a:endParaRPr lang="ru-RU"/>
          </a:p>
        </p:txBody>
      </p:sp>
      <p:sp>
        <p:nvSpPr>
          <p:cNvPr id="91140"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ru-RU" smtClean="0"/>
              <a:t>Образец подзаголовка</a:t>
            </a:r>
            <a:endParaRPr lang="ru-RU"/>
          </a:p>
        </p:txBody>
      </p:sp>
      <p:sp>
        <p:nvSpPr>
          <p:cNvPr id="91141" name="Rectangle 5"/>
          <p:cNvSpPr>
            <a:spLocks noGrp="1" noChangeArrowheads="1"/>
          </p:cNvSpPr>
          <p:nvPr>
            <p:ph type="dt" sz="half" idx="2"/>
          </p:nvPr>
        </p:nvSpPr>
        <p:spPr>
          <a:xfrm>
            <a:off x="685800" y="6248400"/>
            <a:ext cx="1905000" cy="457200"/>
          </a:xfrm>
        </p:spPr>
        <p:txBody>
          <a:bodyPr/>
          <a:lstStyle>
            <a:lvl1pPr>
              <a:defRPr/>
            </a:lvl1pPr>
          </a:lstStyle>
          <a:p>
            <a:endParaRPr lang="ru-RU"/>
          </a:p>
        </p:txBody>
      </p:sp>
      <p:sp>
        <p:nvSpPr>
          <p:cNvPr id="91142" name="Rectangle 6"/>
          <p:cNvSpPr>
            <a:spLocks noGrp="1" noChangeArrowheads="1"/>
          </p:cNvSpPr>
          <p:nvPr>
            <p:ph type="ftr" sz="quarter" idx="3"/>
          </p:nvPr>
        </p:nvSpPr>
        <p:spPr>
          <a:xfrm>
            <a:off x="3124200" y="6248400"/>
            <a:ext cx="2895600" cy="457200"/>
          </a:xfrm>
        </p:spPr>
        <p:txBody>
          <a:bodyPr/>
          <a:lstStyle>
            <a:lvl1pPr>
              <a:defRPr/>
            </a:lvl1pPr>
          </a:lstStyle>
          <a:p>
            <a:endParaRPr lang="ru-RU"/>
          </a:p>
        </p:txBody>
      </p:sp>
      <p:sp>
        <p:nvSpPr>
          <p:cNvPr id="91143" name="Rectangle 7"/>
          <p:cNvSpPr>
            <a:spLocks noGrp="1" noChangeArrowheads="1"/>
          </p:cNvSpPr>
          <p:nvPr>
            <p:ph type="sldNum" sz="quarter" idx="4"/>
          </p:nvPr>
        </p:nvSpPr>
        <p:spPr>
          <a:xfrm>
            <a:off x="6553200" y="6248400"/>
            <a:ext cx="1905000" cy="457200"/>
          </a:xfrm>
        </p:spPr>
        <p:txBody>
          <a:bodyPr/>
          <a:lstStyle>
            <a:lvl1pPr>
              <a:defRPr/>
            </a:lvl1pPr>
          </a:lstStyle>
          <a:p>
            <a:fld id="{09D8EB7C-59D6-49D3-81FC-C269E681930F}" type="slidenum">
              <a:rPr lang="ru-RU"/>
              <a:pPr/>
              <a:t>‹#›</a:t>
            </a:fld>
            <a:endParaRPr lang="ru-RU"/>
          </a:p>
        </p:txBody>
      </p:sp>
      <p:grpSp>
        <p:nvGrpSpPr>
          <p:cNvPr id="2" name="Group 8"/>
          <p:cNvGrpSpPr>
            <a:grpSpLocks/>
          </p:cNvGrpSpPr>
          <p:nvPr/>
        </p:nvGrpSpPr>
        <p:grpSpPr bwMode="auto">
          <a:xfrm>
            <a:off x="195263" y="234950"/>
            <a:ext cx="3787775" cy="1778000"/>
            <a:chOff x="123" y="148"/>
            <a:chExt cx="2386" cy="1120"/>
          </a:xfrm>
        </p:grpSpPr>
        <p:sp>
          <p:nvSpPr>
            <p:cNvPr id="91145"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ru-RU"/>
            </a:p>
          </p:txBody>
        </p:sp>
        <p:sp>
          <p:nvSpPr>
            <p:cNvPr id="91146"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ru-RU"/>
            </a:p>
          </p:txBody>
        </p:sp>
        <p:sp>
          <p:nvSpPr>
            <p:cNvPr id="91147"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ru-RU"/>
            </a:p>
          </p:txBody>
        </p:sp>
        <p:grpSp>
          <p:nvGrpSpPr>
            <p:cNvPr id="3" name="Group 12"/>
            <p:cNvGrpSpPr>
              <a:grpSpLocks/>
            </p:cNvGrpSpPr>
            <p:nvPr userDrawn="1"/>
          </p:nvGrpSpPr>
          <p:grpSpPr bwMode="auto">
            <a:xfrm>
              <a:off x="123" y="148"/>
              <a:ext cx="2386" cy="1081"/>
              <a:chOff x="123" y="148"/>
              <a:chExt cx="2386" cy="1081"/>
            </a:xfrm>
          </p:grpSpPr>
          <p:sp>
            <p:nvSpPr>
              <p:cNvPr id="91149"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ru-RU"/>
              </a:p>
            </p:txBody>
          </p:sp>
          <p:sp>
            <p:nvSpPr>
              <p:cNvPr id="91150"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ru-RU"/>
              </a:p>
            </p:txBody>
          </p:sp>
          <p:sp>
            <p:nvSpPr>
              <p:cNvPr id="91151"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ru-RU"/>
              </a:p>
            </p:txBody>
          </p:sp>
          <p:sp>
            <p:nvSpPr>
              <p:cNvPr id="91152"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ru-RU"/>
              </a:p>
            </p:txBody>
          </p:sp>
          <p:sp>
            <p:nvSpPr>
              <p:cNvPr id="91153"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ru-RU"/>
              </a:p>
            </p:txBody>
          </p:sp>
        </p:grpSp>
      </p:grpSp>
      <p:grpSp>
        <p:nvGrpSpPr>
          <p:cNvPr id="4" name="Group 18"/>
          <p:cNvGrpSpPr>
            <a:grpSpLocks/>
          </p:cNvGrpSpPr>
          <p:nvPr/>
        </p:nvGrpSpPr>
        <p:grpSpPr bwMode="auto">
          <a:xfrm>
            <a:off x="7915275" y="4368800"/>
            <a:ext cx="742950" cy="1058863"/>
            <a:chOff x="4986" y="2752"/>
            <a:chExt cx="468" cy="667"/>
          </a:xfrm>
        </p:grpSpPr>
        <p:sp>
          <p:nvSpPr>
            <p:cNvPr id="91155"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ru-RU"/>
            </a:p>
          </p:txBody>
        </p:sp>
        <p:sp>
          <p:nvSpPr>
            <p:cNvPr id="91156"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ru-RU"/>
            </a:p>
          </p:txBody>
        </p:sp>
        <p:sp>
          <p:nvSpPr>
            <p:cNvPr id="91157" name="Freeform 21"/>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ru-RU"/>
            </a:p>
          </p:txBody>
        </p:sp>
        <p:grpSp>
          <p:nvGrpSpPr>
            <p:cNvPr id="5" name="Group 22"/>
            <p:cNvGrpSpPr>
              <a:grpSpLocks/>
            </p:cNvGrpSpPr>
            <p:nvPr userDrawn="1"/>
          </p:nvGrpSpPr>
          <p:grpSpPr bwMode="auto">
            <a:xfrm>
              <a:off x="4986" y="2752"/>
              <a:ext cx="468" cy="667"/>
              <a:chOff x="4986" y="2752"/>
              <a:chExt cx="468" cy="667"/>
            </a:xfrm>
          </p:grpSpPr>
          <p:sp>
            <p:nvSpPr>
              <p:cNvPr id="91159"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ru-RU"/>
              </a:p>
            </p:txBody>
          </p:sp>
          <p:sp>
            <p:nvSpPr>
              <p:cNvPr id="91160"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ru-RU"/>
              </a:p>
            </p:txBody>
          </p:sp>
          <p:sp>
            <p:nvSpPr>
              <p:cNvPr id="91161"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ru-RU"/>
              </a:p>
            </p:txBody>
          </p:sp>
          <p:sp>
            <p:nvSpPr>
              <p:cNvPr id="91162" name="Freeform 26"/>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ru-RU"/>
              </a:p>
            </p:txBody>
          </p:sp>
          <p:sp>
            <p:nvSpPr>
              <p:cNvPr id="91163" name="Freeform 27"/>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ru-RU"/>
              </a:p>
            </p:txBody>
          </p:sp>
        </p:grpSp>
      </p:grpSp>
      <p:sp>
        <p:nvSpPr>
          <p:cNvPr id="91164"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ru-RU"/>
          </a:p>
        </p:txBody>
      </p:sp>
      <p:sp>
        <p:nvSpPr>
          <p:cNvPr id="91165"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ru-RU"/>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91139"/>
                                        </p:tgtEl>
                                        <p:attrNameLst>
                                          <p:attrName>style.visibility</p:attrName>
                                        </p:attrNameLst>
                                      </p:cBhvr>
                                      <p:to>
                                        <p:strVal val="visible"/>
                                      </p:to>
                                    </p:set>
                                    <p:animEffect transition="in" filter="fade">
                                      <p:cBhvr>
                                        <p:cTn id="7" dur="768" decel="100000"/>
                                        <p:tgtEl>
                                          <p:spTgt spid="91139"/>
                                        </p:tgtEl>
                                      </p:cBhvr>
                                    </p:animEffect>
                                    <p:animScale>
                                      <p:cBhvr>
                                        <p:cTn id="8" dur="768" decel="100000"/>
                                        <p:tgtEl>
                                          <p:spTgt spid="91139"/>
                                        </p:tgtEl>
                                      </p:cBhvr>
                                      <p:from x="10000" y="10000"/>
                                      <p:to x="200000" y="450000"/>
                                    </p:animScale>
                                    <p:animScale>
                                      <p:cBhvr>
                                        <p:cTn id="9" dur="1230" accel="100000" fill="hold">
                                          <p:stCondLst>
                                            <p:cond delay="768"/>
                                          </p:stCondLst>
                                        </p:cTn>
                                        <p:tgtEl>
                                          <p:spTgt spid="91139"/>
                                        </p:tgtEl>
                                      </p:cBhvr>
                                      <p:from x="200000" y="450000"/>
                                      <p:to x="100000" y="100000"/>
                                    </p:animScale>
                                    <p:set>
                                      <p:cBhvr>
                                        <p:cTn id="10" dur="768" fill="hold"/>
                                        <p:tgtEl>
                                          <p:spTgt spid="91139"/>
                                        </p:tgtEl>
                                        <p:attrNameLst>
                                          <p:attrName>ppt_x</p:attrName>
                                        </p:attrNameLst>
                                      </p:cBhvr>
                                      <p:to>
                                        <p:strVal val="(0.5)"/>
                                      </p:to>
                                    </p:set>
                                    <p:anim from="(0.5)" to="(#ppt_x)" calcmode="lin" valueType="num">
                                      <p:cBhvr>
                                        <p:cTn id="11" dur="1230" accel="100000" fill="hold">
                                          <p:stCondLst>
                                            <p:cond delay="768"/>
                                          </p:stCondLst>
                                        </p:cTn>
                                        <p:tgtEl>
                                          <p:spTgt spid="91139"/>
                                        </p:tgtEl>
                                        <p:attrNameLst>
                                          <p:attrName>ppt_x</p:attrName>
                                        </p:attrNameLst>
                                      </p:cBhvr>
                                    </p:anim>
                                    <p:set>
                                      <p:cBhvr>
                                        <p:cTn id="12" dur="768" fill="hold"/>
                                        <p:tgtEl>
                                          <p:spTgt spid="91139"/>
                                        </p:tgtEl>
                                        <p:attrNameLst>
                                          <p:attrName>ppt_y</p:attrName>
                                        </p:attrNameLst>
                                      </p:cBhvr>
                                      <p:to>
                                        <p:strVal val="(#ppt_y+0.4)"/>
                                      </p:to>
                                    </p:set>
                                    <p:anim from="(#ppt_y+0.4)" to="(#ppt_y)" calcmode="lin" valueType="num">
                                      <p:cBhvr>
                                        <p:cTn id="13" dur="1230" accel="100000" fill="hold">
                                          <p:stCondLst>
                                            <p:cond delay="768"/>
                                          </p:stCondLst>
                                        </p:cTn>
                                        <p:tgtEl>
                                          <p:spTgt spid="91139"/>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91140">
                                            <p:txEl>
                                              <p:pRg st="0" end="0"/>
                                            </p:txEl>
                                          </p:spTgt>
                                        </p:tgtEl>
                                        <p:attrNameLst>
                                          <p:attrName>style.visibility</p:attrName>
                                        </p:attrNameLst>
                                      </p:cBhvr>
                                      <p:to>
                                        <p:strVal val="visible"/>
                                      </p:to>
                                    </p:set>
                                    <p:anim calcmode="lin" valueType="num">
                                      <p:cBhvr>
                                        <p:cTn id="18" dur="500" fill="hold"/>
                                        <p:tgtEl>
                                          <p:spTgt spid="91140">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91140">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911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p:bldP spid="91140" grpId="0" build="p">
        <p:tmplLst>
          <p:tmpl lvl="1">
            <p:tnLst>
              <p:par>
                <p:cTn presetID="53" presetClass="entr" presetSubtype="0" fill="hold" nodeType="clickEffect">
                  <p:stCondLst>
                    <p:cond delay="0"/>
                  </p:stCondLst>
                  <p:childTnLst>
                    <p:set>
                      <p:cBhvr>
                        <p:cTn dur="1" fill="hold">
                          <p:stCondLst>
                            <p:cond delay="0"/>
                          </p:stCondLst>
                        </p:cTn>
                        <p:tgtEl>
                          <p:spTgt spid="91140"/>
                        </p:tgtEl>
                        <p:attrNameLst>
                          <p:attrName>style.visibility</p:attrName>
                        </p:attrNameLst>
                      </p:cBhvr>
                      <p:to>
                        <p:strVal val="visible"/>
                      </p:to>
                    </p:set>
                    <p:anim calcmode="lin" valueType="num">
                      <p:cBhvr>
                        <p:cTn dur="500" fill="hold"/>
                        <p:tgtEl>
                          <p:spTgt spid="91140"/>
                        </p:tgtEl>
                        <p:attrNameLst>
                          <p:attrName>ppt_w</p:attrName>
                        </p:attrNameLst>
                      </p:cBhvr>
                      <p:tavLst>
                        <p:tav tm="0">
                          <p:val>
                            <p:fltVal val="0"/>
                          </p:val>
                        </p:tav>
                        <p:tav tm="100000">
                          <p:val>
                            <p:strVal val="#ppt_w"/>
                          </p:val>
                        </p:tav>
                      </p:tavLst>
                    </p:anim>
                    <p:anim calcmode="lin" valueType="num">
                      <p:cBhvr>
                        <p:cTn dur="500" fill="hold"/>
                        <p:tgtEl>
                          <p:spTgt spid="91140"/>
                        </p:tgtEl>
                        <p:attrNameLst>
                          <p:attrName>ppt_h</p:attrName>
                        </p:attrNameLst>
                      </p:cBhvr>
                      <p:tavLst>
                        <p:tav tm="0">
                          <p:val>
                            <p:fltVal val="0"/>
                          </p:val>
                        </p:tav>
                        <p:tav tm="100000">
                          <p:val>
                            <p:strVal val="#ppt_h"/>
                          </p:val>
                        </p:tav>
                      </p:tavLst>
                    </p:anim>
                    <p:animEffect transition="in" filter="fade">
                      <p:cBhvr>
                        <p:cTn dur="500"/>
                        <p:tgtEl>
                          <p:spTgt spid="91140"/>
                        </p:tgtEl>
                      </p:cBhvr>
                    </p:animEffect>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E90D8B9-D1F1-4BC9-89C8-379119CC36C5}" type="slidenum">
              <a:rPr lang="ru-RU"/>
              <a:pPr/>
              <a:t>‹#›</a:t>
            </a:fld>
            <a:endParaRPr lang="ru-RU"/>
          </a:p>
        </p:txBody>
      </p:sp>
    </p:spTree>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165B0B9-2019-47D7-80C2-12CAD6ACA7D7}" type="slidenum">
              <a:rPr lang="ru-RU"/>
              <a:pPr/>
              <a:t>‹#›</a:t>
            </a:fld>
            <a:endParaRPr lang="ru-RU"/>
          </a:p>
        </p:txBody>
      </p:sp>
    </p:spTree>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96FA4A0-3615-4641-8447-0B0127EECA72}" type="slidenum">
              <a:rPr lang="ru-RU"/>
              <a:pPr/>
              <a:t>‹#›</a:t>
            </a:fld>
            <a:endParaRPr lang="ru-RU"/>
          </a:p>
        </p:txBody>
      </p:sp>
    </p:spTree>
  </p:cSld>
  <p:clrMapOvr>
    <a:masterClrMapping/>
  </p:clrMapOvr>
  <p:transition>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6C05C5F0-8A8C-43BA-987D-310770153EA6}" type="slidenum">
              <a:rPr lang="ru-RU"/>
              <a:pPr/>
              <a:t>‹#›</a:t>
            </a:fld>
            <a:endParaRPr lang="ru-RU"/>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EA706354-DB59-4597-BEEF-83CFD90DFD64}" type="slidenum">
              <a:rPr lang="ru-RU"/>
              <a:pPr/>
              <a:t>‹#›</a:t>
            </a:fld>
            <a:endParaRPr lang="ru-RU"/>
          </a:p>
        </p:txBody>
      </p:sp>
    </p:spTree>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F11E643F-1520-44A5-92F6-FEA239558228}" type="slidenum">
              <a:rPr lang="ru-RU"/>
              <a:pPr/>
              <a:t>‹#›</a:t>
            </a:fld>
            <a:endParaRPr lang="ru-RU"/>
          </a:p>
        </p:txBody>
      </p:sp>
    </p:spTree>
  </p:cSld>
  <p:clrMapOvr>
    <a:masterClrMapping/>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C239BE6-2620-435C-829F-5B934A8DD8FC}" type="slidenum">
              <a:rPr lang="ru-RU"/>
              <a:pPr/>
              <a:t>‹#›</a:t>
            </a:fld>
            <a:endParaRPr lang="ru-RU"/>
          </a:p>
        </p:txBody>
      </p:sp>
    </p:spTree>
  </p:cSld>
  <p:clrMapOvr>
    <a:masterClrMapping/>
  </p:clrMapOvr>
  <p:transition>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BF9BCB4-BC84-4A00-9F9F-3C5EA91DB151}" type="slidenum">
              <a:rPr lang="ru-RU"/>
              <a:pPr/>
              <a:t>‹#›</a:t>
            </a:fld>
            <a:endParaRPr lang="ru-RU"/>
          </a:p>
        </p:txBody>
      </p:sp>
    </p:spTree>
  </p:cSld>
  <p:clrMapOvr>
    <a:masterClrMapping/>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351C351-7B55-49D8-B995-4610D08913DB}" type="slidenum">
              <a:rPr lang="ru-RU"/>
              <a:pPr/>
              <a:t>‹#›</a:t>
            </a:fld>
            <a:endParaRPr lang="ru-RU"/>
          </a:p>
        </p:txBody>
      </p:sp>
    </p:spTree>
  </p:cSld>
  <p:clrMapOvr>
    <a:masterClrMapping/>
  </p:clrMapOvr>
  <p:transition>
    <p:wedg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7950" y="152400"/>
            <a:ext cx="1924050" cy="5334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152400"/>
            <a:ext cx="5619750" cy="5334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11D311D-AAD0-4B46-BA46-F079A6666BD1}" type="slidenum">
              <a:rPr lang="ru-RU"/>
              <a:pPr/>
              <a:t>‹#›</a:t>
            </a:fld>
            <a:endParaRPr lang="ru-RU"/>
          </a:p>
        </p:txBody>
      </p:sp>
    </p:spTree>
  </p:cSld>
  <p:clrMapOvr>
    <a:masterClrMapping/>
  </p:clrMapOvr>
  <p:transition>
    <p:wedg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2" name="Group 2"/>
          <p:cNvGrpSpPr>
            <a:grpSpLocks/>
          </p:cNvGrpSpPr>
          <p:nvPr/>
        </p:nvGrpSpPr>
        <p:grpSpPr bwMode="auto">
          <a:xfrm>
            <a:off x="-6350" y="20638"/>
            <a:ext cx="9144000" cy="6858000"/>
            <a:chOff x="0" y="0"/>
            <a:chExt cx="5760" cy="4320"/>
          </a:xfrm>
        </p:grpSpPr>
        <p:sp>
          <p:nvSpPr>
            <p:cNvPr id="9523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ru-RU"/>
            </a:p>
          </p:txBody>
        </p:sp>
        <p:sp>
          <p:nvSpPr>
            <p:cNvPr id="9523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ru-RU"/>
            </a:p>
          </p:txBody>
        </p:sp>
      </p:grpSp>
      <p:sp>
        <p:nvSpPr>
          <p:cNvPr id="9523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ru-RU"/>
          </a:p>
        </p:txBody>
      </p:sp>
      <p:grpSp>
        <p:nvGrpSpPr>
          <p:cNvPr id="3" name="Group 6"/>
          <p:cNvGrpSpPr>
            <a:grpSpLocks/>
          </p:cNvGrpSpPr>
          <p:nvPr/>
        </p:nvGrpSpPr>
        <p:grpSpPr bwMode="auto">
          <a:xfrm>
            <a:off x="-1588" y="6034088"/>
            <a:ext cx="7845426" cy="850900"/>
            <a:chOff x="0" y="3792"/>
            <a:chExt cx="4942" cy="536"/>
          </a:xfrm>
        </p:grpSpPr>
        <p:sp>
          <p:nvSpPr>
            <p:cNvPr id="9523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ru-RU"/>
            </a:p>
          </p:txBody>
        </p:sp>
        <p:grpSp>
          <p:nvGrpSpPr>
            <p:cNvPr id="4" name="Group 8"/>
            <p:cNvGrpSpPr>
              <a:grpSpLocks/>
            </p:cNvGrpSpPr>
            <p:nvPr userDrawn="1"/>
          </p:nvGrpSpPr>
          <p:grpSpPr bwMode="auto">
            <a:xfrm>
              <a:off x="2486" y="3792"/>
              <a:ext cx="2456" cy="536"/>
              <a:chOff x="2486" y="3792"/>
              <a:chExt cx="2456" cy="536"/>
            </a:xfrm>
          </p:grpSpPr>
          <p:sp>
            <p:nvSpPr>
              <p:cNvPr id="95241"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ru-RU"/>
              </a:p>
            </p:txBody>
          </p:sp>
          <p:sp>
            <p:nvSpPr>
              <p:cNvPr id="95242"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ru-RU"/>
              </a:p>
            </p:txBody>
          </p:sp>
          <p:sp>
            <p:nvSpPr>
              <p:cNvPr id="95243"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ru-RU"/>
              </a:p>
            </p:txBody>
          </p:sp>
          <p:sp>
            <p:nvSpPr>
              <p:cNvPr id="95244"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ru-RU"/>
              </a:p>
            </p:txBody>
          </p:sp>
          <p:sp>
            <p:nvSpPr>
              <p:cNvPr id="95245"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ru-RU"/>
              </a:p>
            </p:txBody>
          </p:sp>
        </p:grpSp>
        <p:sp>
          <p:nvSpPr>
            <p:cNvPr id="95246"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ru-RU"/>
            </a:p>
          </p:txBody>
        </p:sp>
      </p:grpSp>
      <p:grpSp>
        <p:nvGrpSpPr>
          <p:cNvPr id="5" name="Group 15"/>
          <p:cNvGrpSpPr>
            <a:grpSpLocks/>
          </p:cNvGrpSpPr>
          <p:nvPr/>
        </p:nvGrpSpPr>
        <p:grpSpPr bwMode="auto">
          <a:xfrm>
            <a:off x="627063" y="6021388"/>
            <a:ext cx="5684837" cy="849312"/>
            <a:chOff x="395" y="3793"/>
            <a:chExt cx="3581" cy="535"/>
          </a:xfrm>
        </p:grpSpPr>
        <p:sp>
          <p:nvSpPr>
            <p:cNvPr id="9524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ru-RU"/>
            </a:p>
          </p:txBody>
        </p:sp>
        <p:sp>
          <p:nvSpPr>
            <p:cNvPr id="9524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ru-RU"/>
            </a:p>
          </p:txBody>
        </p:sp>
        <p:sp>
          <p:nvSpPr>
            <p:cNvPr id="9525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ru-RU"/>
            </a:p>
          </p:txBody>
        </p:sp>
        <p:sp>
          <p:nvSpPr>
            <p:cNvPr id="9525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ru-RU"/>
            </a:p>
          </p:txBody>
        </p:sp>
        <p:sp>
          <p:nvSpPr>
            <p:cNvPr id="9525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ru-RU"/>
            </a:p>
          </p:txBody>
        </p:sp>
        <p:sp>
          <p:nvSpPr>
            <p:cNvPr id="9525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ru-RU"/>
            </a:p>
          </p:txBody>
        </p:sp>
      </p:grpSp>
      <p:sp>
        <p:nvSpPr>
          <p:cNvPr id="95254" name="Rectangle 22"/>
          <p:cNvSpPr>
            <a:spLocks noGrp="1" noChangeArrowheads="1"/>
          </p:cNvSpPr>
          <p:nvPr>
            <p:ph type="ctrTitle" sz="quarter"/>
          </p:nvPr>
        </p:nvSpPr>
        <p:spPr>
          <a:xfrm>
            <a:off x="457200" y="1447800"/>
            <a:ext cx="8229600" cy="1736725"/>
          </a:xfrm>
        </p:spPr>
        <p:txBody>
          <a:bodyPr/>
          <a:lstStyle>
            <a:lvl1pPr>
              <a:defRPr sz="5400"/>
            </a:lvl1pPr>
          </a:lstStyle>
          <a:p>
            <a:r>
              <a:rPr lang="ru-RU" smtClean="0"/>
              <a:t>Образец заголовка</a:t>
            </a:r>
            <a:endParaRPr lang="ru-RU"/>
          </a:p>
        </p:txBody>
      </p:sp>
      <p:sp>
        <p:nvSpPr>
          <p:cNvPr id="9525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ru-RU" smtClean="0"/>
              <a:t>Образец подзаголовка</a:t>
            </a:r>
            <a:endParaRPr lang="ru-RU"/>
          </a:p>
        </p:txBody>
      </p:sp>
      <p:sp>
        <p:nvSpPr>
          <p:cNvPr id="95256" name="Rectangle 24"/>
          <p:cNvSpPr>
            <a:spLocks noGrp="1" noChangeArrowheads="1"/>
          </p:cNvSpPr>
          <p:nvPr>
            <p:ph type="dt" sz="quarter" idx="2"/>
          </p:nvPr>
        </p:nvSpPr>
        <p:spPr/>
        <p:txBody>
          <a:bodyPr/>
          <a:lstStyle>
            <a:lvl1pPr>
              <a:defRPr/>
            </a:lvl1pPr>
          </a:lstStyle>
          <a:p>
            <a:endParaRPr lang="ru-RU"/>
          </a:p>
        </p:txBody>
      </p:sp>
      <p:sp>
        <p:nvSpPr>
          <p:cNvPr id="95257" name="Rectangle 25"/>
          <p:cNvSpPr>
            <a:spLocks noGrp="1" noChangeArrowheads="1"/>
          </p:cNvSpPr>
          <p:nvPr>
            <p:ph type="sldNum" sz="quarter" idx="4"/>
          </p:nvPr>
        </p:nvSpPr>
        <p:spPr/>
        <p:txBody>
          <a:bodyPr/>
          <a:lstStyle>
            <a:lvl1pPr>
              <a:defRPr/>
            </a:lvl1pPr>
          </a:lstStyle>
          <a:p>
            <a:fld id="{53DBB419-7D40-4318-8393-2FCC3010FA00}" type="slidenum">
              <a:rPr lang="ru-RU"/>
              <a:pPr/>
              <a:t>‹#›</a:t>
            </a:fld>
            <a:endParaRPr lang="ru-RU"/>
          </a:p>
        </p:txBody>
      </p:sp>
      <p:sp>
        <p:nvSpPr>
          <p:cNvPr id="95258" name="Rectangle 26"/>
          <p:cNvSpPr>
            <a:spLocks noGrp="1" noChangeArrowheads="1"/>
          </p:cNvSpPr>
          <p:nvPr>
            <p:ph type="ftr" sz="quarter" idx="3"/>
          </p:nvPr>
        </p:nvSpPr>
        <p:spPr/>
        <p:txBody>
          <a:bodyPr/>
          <a:lstStyle>
            <a:lvl1pPr>
              <a:defRPr/>
            </a:lvl1pPr>
          </a:lstStyle>
          <a:p>
            <a:endParaRPr lang="ru-RU"/>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9525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5255">
                                            <p:txEl>
                                              <p:pRg st="0" end="0"/>
                                            </p:txEl>
                                          </p:spTgt>
                                        </p:tgtEl>
                                        <p:attrNameLst>
                                          <p:attrName>style.visibility</p:attrName>
                                        </p:attrNameLst>
                                      </p:cBhvr>
                                      <p:to>
                                        <p:strVal val="visible"/>
                                      </p:to>
                                    </p:set>
                                    <p:animEffect transition="in" filter="fade">
                                      <p:cBhvr>
                                        <p:cTn id="11" dur="1000">
                                          <p:stCondLst>
                                            <p:cond delay="0"/>
                                          </p:stCondLst>
                                        </p:cTn>
                                        <p:tgtEl>
                                          <p:spTgt spid="952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54" grpId="0"/>
      <p:bldP spid="95255" grpId="0" build="p">
        <p:tmplLst>
          <p:tmpl lvl="1">
            <p:tnLst>
              <p:par>
                <p:cTn presetID="10" presetClass="entr" presetSubtype="0" fill="hold" nodeType="clickEffect">
                  <p:stCondLst>
                    <p:cond delay="0"/>
                  </p:stCondLst>
                  <p:childTnLst>
                    <p:set>
                      <p:cBhvr>
                        <p:cTn dur="1" fill="hold">
                          <p:stCondLst>
                            <p:cond delay="0"/>
                          </p:stCondLst>
                        </p:cTn>
                        <p:tgtEl>
                          <p:spTgt spid="95255"/>
                        </p:tgtEl>
                        <p:attrNameLst>
                          <p:attrName>style.visibility</p:attrName>
                        </p:attrNameLst>
                      </p:cBhvr>
                      <p:to>
                        <p:strVal val="visible"/>
                      </p:to>
                    </p:set>
                    <p:animEffect transition="in" filter="fade">
                      <p:cBhvr>
                        <p:cTn dur="1000">
                          <p:stCondLst>
                            <p:cond delay="0"/>
                          </p:stCondLst>
                        </p:cTn>
                        <p:tgtEl>
                          <p:spTgt spid="95255"/>
                        </p:tgtEl>
                      </p:cBhvr>
                    </p:animEffect>
                  </p:childTnLst>
                </p:cTn>
              </p:par>
            </p:tnLst>
          </p:tmpl>
        </p:tmplLst>
      </p:bldP>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68F94BD-4932-4987-802E-E85E5C787DA8}" type="slidenum">
              <a:rPr lang="ru-RU"/>
              <a:pPr/>
              <a:t>‹#›</a:t>
            </a:fld>
            <a:endParaRPr lang="ru-RU"/>
          </a:p>
        </p:txBody>
      </p:sp>
    </p:spTree>
  </p:cSld>
  <p:clrMapOvr>
    <a:masterClrMapping/>
  </p:clrMapOvr>
  <p:transition>
    <p:strips dir="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8785C18-A0C6-4A49-A329-AE5507905EAE}" type="slidenum">
              <a:rPr lang="ru-RU"/>
              <a:pPr/>
              <a:t>‹#›</a:t>
            </a:fld>
            <a:endParaRPr lang="ru-RU"/>
          </a:p>
        </p:txBody>
      </p:sp>
    </p:spTree>
  </p:cSld>
  <p:clrMapOvr>
    <a:masterClrMapping/>
  </p:clrMapOvr>
  <p:transition>
    <p:strips dir="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F9AA0B3-FA71-46D7-A7AC-DE7112A24C65}" type="slidenum">
              <a:rPr lang="ru-RU"/>
              <a:pPr/>
              <a:t>‹#›</a:t>
            </a:fld>
            <a:endParaRPr lang="ru-RU"/>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E52D6A0A-022A-4733-AE3A-1CD45D29CE46}" type="slidenum">
              <a:rPr lang="ru-RU"/>
              <a:pPr/>
              <a:t>‹#›</a:t>
            </a:fld>
            <a:endParaRPr lang="ru-RU"/>
          </a:p>
        </p:txBody>
      </p:sp>
    </p:spTree>
  </p:cSld>
  <p:clrMapOvr>
    <a:masterClrMapping/>
  </p:clrMapOvr>
  <p:transition>
    <p:strips dir="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A9566A6D-9C6A-43CD-A56A-2598915A90B2}" type="slidenum">
              <a:rPr lang="ru-RU"/>
              <a:pPr/>
              <a:t>‹#›</a:t>
            </a:fld>
            <a:endParaRPr lang="ru-RU"/>
          </a:p>
        </p:txBody>
      </p:sp>
    </p:spTree>
  </p:cSld>
  <p:clrMapOvr>
    <a:masterClrMapping/>
  </p:clrMapOvr>
  <p:transition>
    <p:strips dir="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2EF02BEE-4122-422B-BC10-12182303EA91}" type="slidenum">
              <a:rPr lang="ru-RU"/>
              <a:pPr/>
              <a:t>‹#›</a:t>
            </a:fld>
            <a:endParaRPr lang="ru-RU"/>
          </a:p>
        </p:txBody>
      </p:sp>
    </p:spTree>
  </p:cSld>
  <p:clrMapOvr>
    <a:masterClrMapping/>
  </p:clrMapOvr>
  <p:transition>
    <p:strips dir="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D2B3ACD-1521-488A-8BD2-B141A7F873E5}" type="slidenum">
              <a:rPr lang="ru-RU"/>
              <a:pPr/>
              <a:t>‹#›</a:t>
            </a:fld>
            <a:endParaRPr lang="ru-RU"/>
          </a:p>
        </p:txBody>
      </p:sp>
    </p:spTree>
  </p:cSld>
  <p:clrMapOvr>
    <a:masterClrMapping/>
  </p:clrMapOvr>
  <p:transition>
    <p:strips dir="rd"/>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D7BC38D-096B-40FF-A7CE-30745BD94EF1}" type="slidenum">
              <a:rPr lang="ru-RU"/>
              <a:pPr/>
              <a:t>‹#›</a:t>
            </a:fld>
            <a:endParaRPr lang="ru-RU"/>
          </a:p>
        </p:txBody>
      </p:sp>
    </p:spTree>
  </p:cSld>
  <p:clrMapOvr>
    <a:masterClrMapping/>
  </p:clrMapOvr>
  <p:transition>
    <p:strips dir="rd"/>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CCE35F0-5715-4C01-B347-94E57FD724D4}" type="slidenum">
              <a:rPr lang="ru-RU"/>
              <a:pPr/>
              <a:t>‹#›</a:t>
            </a:fld>
            <a:endParaRPr lang="ru-RU"/>
          </a:p>
        </p:txBody>
      </p:sp>
    </p:spTree>
  </p:cSld>
  <p:clrMapOvr>
    <a:masterClrMapping/>
  </p:clrMapOvr>
  <p:transition>
    <p:strips dir="rd"/>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F3AE2B3-0122-4A0A-BF92-163FB6DB7D12}" type="slidenum">
              <a:rPr lang="ru-RU"/>
              <a:pPr/>
              <a:t>‹#›</a:t>
            </a:fld>
            <a:endParaRPr lang="ru-RU"/>
          </a:p>
        </p:txBody>
      </p:sp>
    </p:spTree>
  </p:cSld>
  <p:clrMapOvr>
    <a:masterClrMapping/>
  </p:clrMapOvr>
  <p:transition>
    <p:strips dir="rd"/>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pic>
        <p:nvPicPr>
          <p:cNvPr id="102402" name="Picture 2" descr="titlemaster_med"/>
          <p:cNvPicPr>
            <a:picLocks noChangeAspect="1" noChangeArrowheads="1"/>
          </p:cNvPicPr>
          <p:nvPr/>
        </p:nvPicPr>
        <p:blipFill>
          <a:blip r:embed="rId2"/>
          <a:srcRect/>
          <a:stretch>
            <a:fillRect/>
          </a:stretch>
        </p:blipFill>
        <p:spPr bwMode="ltGray">
          <a:xfrm>
            <a:off x="0" y="0"/>
            <a:ext cx="9144000" cy="6862763"/>
          </a:xfrm>
          <a:prstGeom prst="rect">
            <a:avLst/>
          </a:prstGeom>
          <a:noFill/>
        </p:spPr>
      </p:pic>
      <p:sp>
        <p:nvSpPr>
          <p:cNvPr id="102403" name="Rectangle 3"/>
          <p:cNvSpPr>
            <a:spLocks noGrp="1" noChangeArrowheads="1"/>
          </p:cNvSpPr>
          <p:nvPr>
            <p:ph type="dt" sz="half" idx="2"/>
          </p:nvPr>
        </p:nvSpPr>
        <p:spPr>
          <a:xfrm>
            <a:off x="304800" y="6248400"/>
            <a:ext cx="1905000" cy="457200"/>
          </a:xfrm>
        </p:spPr>
        <p:txBody>
          <a:bodyPr/>
          <a:lstStyle>
            <a:lvl1pPr>
              <a:defRPr/>
            </a:lvl1pPr>
          </a:lstStyle>
          <a:p>
            <a:endParaRPr lang="ru-RU"/>
          </a:p>
        </p:txBody>
      </p:sp>
      <p:sp>
        <p:nvSpPr>
          <p:cNvPr id="102404" name="Rectangle 4"/>
          <p:cNvSpPr>
            <a:spLocks noGrp="1" noChangeArrowheads="1"/>
          </p:cNvSpPr>
          <p:nvPr>
            <p:ph type="ftr" sz="quarter" idx="3"/>
          </p:nvPr>
        </p:nvSpPr>
        <p:spPr/>
        <p:txBody>
          <a:bodyPr/>
          <a:lstStyle>
            <a:lvl1pPr>
              <a:defRPr/>
            </a:lvl1pPr>
          </a:lstStyle>
          <a:p>
            <a:endParaRPr lang="ru-RU"/>
          </a:p>
        </p:txBody>
      </p:sp>
      <p:sp>
        <p:nvSpPr>
          <p:cNvPr id="102405" name="Rectangle 5"/>
          <p:cNvSpPr>
            <a:spLocks noGrp="1" noChangeArrowheads="1"/>
          </p:cNvSpPr>
          <p:nvPr>
            <p:ph type="sldNum" sz="quarter" idx="4"/>
          </p:nvPr>
        </p:nvSpPr>
        <p:spPr>
          <a:xfrm>
            <a:off x="7010400" y="6248400"/>
            <a:ext cx="1905000" cy="457200"/>
          </a:xfrm>
        </p:spPr>
        <p:txBody>
          <a:bodyPr/>
          <a:lstStyle>
            <a:lvl1pPr>
              <a:defRPr/>
            </a:lvl1pPr>
          </a:lstStyle>
          <a:p>
            <a:fld id="{64850339-9A04-4B89-9E9B-B34B5BA0D334}" type="slidenum">
              <a:rPr lang="ru-RU"/>
              <a:pPr/>
              <a:t>‹#›</a:t>
            </a:fld>
            <a:endParaRPr lang="ru-RU"/>
          </a:p>
        </p:txBody>
      </p:sp>
      <p:sp>
        <p:nvSpPr>
          <p:cNvPr id="102406"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ru-RU" smtClean="0"/>
              <a:t>Образец подзаголовка</a:t>
            </a:r>
            <a:endParaRPr lang="ru-RU"/>
          </a:p>
        </p:txBody>
      </p:sp>
      <p:sp>
        <p:nvSpPr>
          <p:cNvPr id="102407"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ru-RU" smtClean="0"/>
              <a:t>Образец заголовка</a:t>
            </a:r>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7">
                                            <p:txEl>
                                              <p:charRg st="4294967295" end="4294967295"/>
                                            </p:txEl>
                                          </p:spTgt>
                                        </p:tgtEl>
                                        <p:attrNameLst>
                                          <p:attrName>style.visibility</p:attrName>
                                        </p:attrNameLst>
                                      </p:cBhvr>
                                      <p:to>
                                        <p:strVal val="visible"/>
                                      </p:to>
                                    </p:set>
                                    <p:animEffect transition="in" filter="fade">
                                      <p:cBhvr>
                                        <p:cTn id="7" dur="2000"/>
                                        <p:tgtEl>
                                          <p:spTgt spid="102407">
                                            <p:txEl>
                                              <p:charRg st="4294967295" end="4294967295"/>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406">
                                            <p:txEl>
                                              <p:charRg st="4294967295" end="4294967295"/>
                                            </p:txEl>
                                          </p:spTgt>
                                        </p:tgtEl>
                                        <p:attrNameLst>
                                          <p:attrName>style.visibility</p:attrName>
                                        </p:attrNameLst>
                                      </p:cBhvr>
                                      <p:to>
                                        <p:strVal val="visible"/>
                                      </p:to>
                                    </p:set>
                                    <p:animEffect transition="in" filter="fade">
                                      <p:cBhvr>
                                        <p:cTn id="10" dur="2000"/>
                                        <p:tgtEl>
                                          <p:spTgt spid="102406">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6" grpId="0">
        <p:tmplLst>
          <p:tmpl lvl="1">
            <p:tnLst>
              <p:par>
                <p:cTn presetID="10" presetClass="entr" presetSubtype="0" fill="hold" nodeType="withEffect">
                  <p:stCondLst>
                    <p:cond delay="0"/>
                  </p:stCondLst>
                  <p:childTnLst>
                    <p:set>
                      <p:cBhvr>
                        <p:cTn dur="1" fill="hold">
                          <p:stCondLst>
                            <p:cond delay="0"/>
                          </p:stCondLst>
                        </p:cTn>
                        <p:tgtEl>
                          <p:spTgt spid="102406"/>
                        </p:tgtEl>
                        <p:attrNameLst>
                          <p:attrName>style.visibility</p:attrName>
                        </p:attrNameLst>
                      </p:cBhvr>
                      <p:to>
                        <p:strVal val="visible"/>
                      </p:to>
                    </p:set>
                    <p:animEffect transition="in" filter="fade">
                      <p:cBhvr>
                        <p:cTn dur="2000"/>
                        <p:tgtEl>
                          <p:spTgt spid="102406"/>
                        </p:tgtEl>
                      </p:cBhvr>
                    </p:animEffect>
                  </p:childTnLst>
                </p:cTn>
              </p:par>
            </p:tnLst>
          </p:tmpl>
        </p:tmplLst>
      </p:bldP>
      <p:bldP spid="102407" grpId="0"/>
    </p:bld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9B4FF10-3D5C-4465-902E-85C21745C86A}" type="slidenum">
              <a:rPr lang="ru-RU"/>
              <a:pPr/>
              <a:t>‹#›</a:t>
            </a:fld>
            <a:endParaRPr lang="ru-RU"/>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87B2921-B636-4A93-A947-7996368B3356}" type="slidenum">
              <a:rPr lang="ru-RU"/>
              <a:pPr/>
              <a:t>‹#›</a:t>
            </a:fld>
            <a:endParaRPr lang="ru-RU"/>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BF47501-6A2F-4BD6-92AF-875F7A663E15}" type="slidenum">
              <a:rPr lang="ru-RU"/>
              <a:pPr/>
              <a:t>‹#›</a:t>
            </a:fld>
            <a:endParaRPr lang="ru-RU"/>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4BC9BDC5-5F89-4483-8938-E617874A44C9}" type="slidenum">
              <a:rPr lang="ru-RU"/>
              <a:pPr/>
              <a:t>‹#›</a:t>
            </a:fld>
            <a:endParaRPr lang="ru-RU"/>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9A5507D6-A29F-41E6-B6AC-DDDD6201E8DC}" type="slidenum">
              <a:rPr lang="ru-RU"/>
              <a:pPr/>
              <a:t>‹#›</a:t>
            </a:fld>
            <a:endParaRPr lang="ru-RU"/>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3B2751F6-4A7C-4444-AC09-CC3B786E9097}" type="slidenum">
              <a:rPr lang="ru-RU"/>
              <a:pPr/>
              <a:t>‹#›</a:t>
            </a:fld>
            <a:endParaRPr lang="ru-RU"/>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EE18A0D-284C-45F1-9A85-109AB50C985C}" type="slidenum">
              <a:rPr lang="ru-RU"/>
              <a:pPr/>
              <a:t>‹#›</a:t>
            </a:fld>
            <a:endParaRPr lang="ru-RU"/>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3AB4336-C33D-4BC0-A3F2-A07A1331A630}" type="slidenum">
              <a:rPr lang="ru-RU"/>
              <a:pPr/>
              <a:t>‹#›</a:t>
            </a:fld>
            <a:endParaRPr lang="ru-RU"/>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67686B4-9DE3-40A4-98F9-9455A367196C}" type="slidenum">
              <a:rPr lang="ru-RU"/>
              <a:pPr/>
              <a:t>‹#›</a:t>
            </a:fld>
            <a:endParaRPr lang="ru-RU"/>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39000" y="228600"/>
            <a:ext cx="160020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438400" y="228600"/>
            <a:ext cx="46482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0930AA5-52A6-43F4-A3B8-8E44E49C4314}" type="slidenum">
              <a:rPr lang="ru-RU"/>
              <a:pPr/>
              <a:t>‹#›</a:t>
            </a:fld>
            <a:endParaRPr lang="ru-RU"/>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600">
                                          <p:stCondLst>
                                            <p:cond delay="0"/>
                                          </p:stCondLst>
                                        </p:cTn>
                                        <p:tgtEl>
                                          <p:spTgt spid="2"/>
                                        </p:tgtEl>
                                      </p:cBhvr>
                                    </p:animEffect>
                                    <p:anim calcmode="lin" valueType="num">
                                      <p:cBhvr>
                                        <p:cTn id="8" dur="600" fill="hold">
                                          <p:stCondLst>
                                            <p:cond delay="0"/>
                                          </p:stCondLst>
                                        </p:cTn>
                                        <p:tgtEl>
                                          <p:spTgt spid="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slide(fromBottom)">
                                      <p:cBhvr>
                                        <p:cTn id="15" dur="5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txAndClipArt" preserve="1">
  <p:cSld name="Заголовок, текст и клип">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Клип 3"/>
          <p:cNvSpPr>
            <a:spLocks noGrp="1"/>
          </p:cNvSpPr>
          <p:nvPr>
            <p:ph type="clipArt" sz="half" idx="2"/>
          </p:nvPr>
        </p:nvSpPr>
        <p:spPr>
          <a:xfrm>
            <a:off x="4648200" y="1600200"/>
            <a:ext cx="4038600" cy="4525963"/>
          </a:xfrm>
        </p:spPr>
        <p:txBody>
          <a:bodyPr/>
          <a:lstStyle/>
          <a:p>
            <a:r>
              <a:rPr lang="ru-RU" smtClean="0"/>
              <a:t>Вставка клипа</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fld id="{95AF60C4-2C84-4DC8-BCB4-EC2EC2C07D28}" type="datetimeFigureOut">
              <a:rPr lang="ru-RU" smtClean="0"/>
              <a:pPr/>
              <a:t>29.03.2010</a:t>
            </a:fld>
            <a:endParaRPr 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460CFA26-0666-4CB0-8076-E33F0EFE0F3F}"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95AF60C4-2C84-4DC8-BCB4-EC2EC2C07D28}" type="datetimeFigureOut">
              <a:rPr lang="ru-RU" smtClean="0"/>
              <a:pPr/>
              <a:t>29.03.2010</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60CFA26-0666-4CB0-8076-E33F0EFE0F3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1.jpe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499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ru-RU"/>
          </a:p>
        </p:txBody>
      </p:sp>
      <p:sp>
        <p:nvSpPr>
          <p:cNvPr id="84995"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altLang="en-US" smtClean="0"/>
              <a:t>Образец заголовка</a:t>
            </a:r>
          </a:p>
        </p:txBody>
      </p:sp>
      <p:sp>
        <p:nvSpPr>
          <p:cNvPr id="84996"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8499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fld id="{95AF60C4-2C84-4DC8-BCB4-EC2EC2C07D28}" type="datetimeFigureOut">
              <a:rPr lang="ru-RU" smtClean="0"/>
              <a:pPr/>
              <a:t>29.03.2010</a:t>
            </a:fld>
            <a:endParaRPr lang="ru-RU"/>
          </a:p>
        </p:txBody>
      </p:sp>
      <p:sp>
        <p:nvSpPr>
          <p:cNvPr id="8499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endParaRPr lang="ru-RU"/>
          </a:p>
        </p:txBody>
      </p:sp>
      <p:sp>
        <p:nvSpPr>
          <p:cNvPr id="8499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fld id="{460CFA26-0666-4CB0-8076-E33F0EFE0F3F}" type="slidenum">
              <a:rPr lang="ru-RU" smtClean="0"/>
              <a:pPr/>
              <a:t>‹#›</a:t>
            </a:fld>
            <a:endParaRPr lang="ru-RU"/>
          </a:p>
        </p:txBody>
      </p:sp>
      <p:grpSp>
        <p:nvGrpSpPr>
          <p:cNvPr id="2" name="Group 8"/>
          <p:cNvGrpSpPr>
            <a:grpSpLocks/>
          </p:cNvGrpSpPr>
          <p:nvPr/>
        </p:nvGrpSpPr>
        <p:grpSpPr bwMode="auto">
          <a:xfrm>
            <a:off x="8153400" y="152400"/>
            <a:ext cx="792163" cy="1295400"/>
            <a:chOff x="5136" y="960"/>
            <a:chExt cx="528" cy="864"/>
          </a:xfrm>
        </p:grpSpPr>
        <p:sp>
          <p:nvSpPr>
            <p:cNvPr id="8500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ru-RU"/>
            </a:p>
          </p:txBody>
        </p:sp>
        <p:sp>
          <p:nvSpPr>
            <p:cNvPr id="85002"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ru-RU"/>
            </a:p>
          </p:txBody>
        </p:sp>
        <p:sp>
          <p:nvSpPr>
            <p:cNvPr id="85003"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ru-RU"/>
            </a:p>
          </p:txBody>
        </p:sp>
        <p:sp>
          <p:nvSpPr>
            <p:cNvPr id="85004"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ru-RU"/>
            </a:p>
          </p:txBody>
        </p:sp>
        <p:sp>
          <p:nvSpPr>
            <p:cNvPr id="85005"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ru-RU"/>
            </a:p>
          </p:txBody>
        </p:sp>
        <p:sp>
          <p:nvSpPr>
            <p:cNvPr id="85006"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ru-RU"/>
            </a:p>
          </p:txBody>
        </p:sp>
        <p:sp>
          <p:nvSpPr>
            <p:cNvPr id="85007"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ru-RU"/>
            </a:p>
          </p:txBody>
        </p:sp>
        <p:sp>
          <p:nvSpPr>
            <p:cNvPr id="85008"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ru-RU"/>
            </a:p>
          </p:txBody>
        </p:sp>
        <p:sp>
          <p:nvSpPr>
            <p:cNvPr id="85009"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ru-RU"/>
            </a:p>
          </p:txBody>
        </p:sp>
        <p:sp>
          <p:nvSpPr>
            <p:cNvPr id="85010"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ru-RU"/>
            </a:p>
          </p:txBody>
        </p:sp>
        <p:sp>
          <p:nvSpPr>
            <p:cNvPr id="85011"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ru-RU"/>
            </a:p>
          </p:txBody>
        </p:sp>
        <p:sp>
          <p:nvSpPr>
            <p:cNvPr id="85012"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ru-RU"/>
            </a:p>
          </p:txBody>
        </p:sp>
        <p:sp>
          <p:nvSpPr>
            <p:cNvPr id="8501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ru-RU"/>
            </a:p>
          </p:txBody>
        </p:sp>
        <p:sp>
          <p:nvSpPr>
            <p:cNvPr id="85014"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ru-RU"/>
            </a:p>
          </p:txBody>
        </p:sp>
        <p:sp>
          <p:nvSpPr>
            <p:cNvPr id="85015"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ru-RU"/>
            </a:p>
          </p:txBody>
        </p:sp>
        <p:sp>
          <p:nvSpPr>
            <p:cNvPr id="85016"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ru-RU"/>
            </a:p>
          </p:txBody>
        </p:sp>
        <p:sp>
          <p:nvSpPr>
            <p:cNvPr id="8501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ru-RU"/>
            </a:p>
          </p:txBody>
        </p:sp>
        <p:sp>
          <p:nvSpPr>
            <p:cNvPr id="85018"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ru-RU"/>
            </a:p>
          </p:txBody>
        </p:sp>
        <p:sp>
          <p:nvSpPr>
            <p:cNvPr id="85019"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ru-RU"/>
            </a:p>
          </p:txBody>
        </p:sp>
        <p:sp>
          <p:nvSpPr>
            <p:cNvPr id="85020"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ru-RU"/>
            </a:p>
          </p:txBody>
        </p:sp>
        <p:sp>
          <p:nvSpPr>
            <p:cNvPr id="8502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ru-RU"/>
            </a:p>
          </p:txBody>
        </p:sp>
        <p:sp>
          <p:nvSpPr>
            <p:cNvPr id="85022"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ru-RU"/>
            </a:p>
          </p:txBody>
        </p:sp>
        <p:sp>
          <p:nvSpPr>
            <p:cNvPr id="85023"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ru-RU"/>
            </a:p>
          </p:txBody>
        </p:sp>
        <p:sp>
          <p:nvSpPr>
            <p:cNvPr id="85024"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ru-RU"/>
            </a:p>
          </p:txBody>
        </p:sp>
        <p:sp>
          <p:nvSpPr>
            <p:cNvPr id="85025"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ru-RU"/>
            </a:p>
          </p:txBody>
        </p:sp>
        <p:sp>
          <p:nvSpPr>
            <p:cNvPr id="85026"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ru-RU"/>
            </a:p>
          </p:txBody>
        </p:sp>
        <p:sp>
          <p:nvSpPr>
            <p:cNvPr id="85027"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ru-RU"/>
            </a:p>
          </p:txBody>
        </p:sp>
        <p:sp>
          <p:nvSpPr>
            <p:cNvPr id="85028"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ru-RU"/>
            </a:p>
          </p:txBody>
        </p:sp>
        <p:sp>
          <p:nvSpPr>
            <p:cNvPr id="85029"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ru-RU"/>
            </a:p>
          </p:txBody>
        </p:sp>
        <p:sp>
          <p:nvSpPr>
            <p:cNvPr id="85030"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ru-RU"/>
            </a:p>
          </p:txBody>
        </p:sp>
        <p:sp>
          <p:nvSpPr>
            <p:cNvPr id="85031"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ru-RU"/>
            </a:p>
          </p:txBody>
        </p:sp>
      </p:gr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84995"/>
                                        </p:tgtEl>
                                        <p:attrNameLst>
                                          <p:attrName>style.visibility</p:attrName>
                                        </p:attrNameLst>
                                      </p:cBhvr>
                                      <p:to>
                                        <p:strVal val="visible"/>
                                      </p:to>
                                    </p:set>
                                    <p:animEffect transition="in" filter="fade">
                                      <p:cBhvr>
                                        <p:cTn id="7" dur="600">
                                          <p:stCondLst>
                                            <p:cond delay="0"/>
                                          </p:stCondLst>
                                        </p:cTn>
                                        <p:tgtEl>
                                          <p:spTgt spid="84995"/>
                                        </p:tgtEl>
                                      </p:cBhvr>
                                    </p:animEffect>
                                    <p:anim calcmode="lin" valueType="num">
                                      <p:cBhvr>
                                        <p:cTn id="8" dur="600" fill="hold">
                                          <p:stCondLst>
                                            <p:cond delay="0"/>
                                          </p:stCondLst>
                                        </p:cTn>
                                        <p:tgtEl>
                                          <p:spTgt spid="84995"/>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84995"/>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8499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84996">
                                            <p:txEl>
                                              <p:pRg st="0" end="0"/>
                                            </p:txEl>
                                          </p:spTgt>
                                        </p:tgtEl>
                                        <p:attrNameLst>
                                          <p:attrName>style.visibility</p:attrName>
                                        </p:attrNameLst>
                                      </p:cBhvr>
                                      <p:to>
                                        <p:strVal val="visible"/>
                                      </p:to>
                                    </p:set>
                                    <p:animEffect transition="in" filter="slide(fromBottom)">
                                      <p:cBhvr>
                                        <p:cTn id="15" dur="500">
                                          <p:stCondLst>
                                            <p:cond delay="0"/>
                                          </p:stCondLst>
                                        </p:cTn>
                                        <p:tgtEl>
                                          <p:spTgt spid="84996">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84996">
                                            <p:txEl>
                                              <p:pRg st="1" end="1"/>
                                            </p:txEl>
                                          </p:spTgt>
                                        </p:tgtEl>
                                        <p:attrNameLst>
                                          <p:attrName>style.visibility</p:attrName>
                                        </p:attrNameLst>
                                      </p:cBhvr>
                                      <p:to>
                                        <p:strVal val="visible"/>
                                      </p:to>
                                    </p:set>
                                    <p:animEffect transition="in" filter="slide(fromBottom)">
                                      <p:cBhvr>
                                        <p:cTn id="18" dur="500">
                                          <p:stCondLst>
                                            <p:cond delay="0"/>
                                          </p:stCondLst>
                                        </p:cTn>
                                        <p:tgtEl>
                                          <p:spTgt spid="84996">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84996">
                                            <p:txEl>
                                              <p:pRg st="2" end="2"/>
                                            </p:txEl>
                                          </p:spTgt>
                                        </p:tgtEl>
                                        <p:attrNameLst>
                                          <p:attrName>style.visibility</p:attrName>
                                        </p:attrNameLst>
                                      </p:cBhvr>
                                      <p:to>
                                        <p:strVal val="visible"/>
                                      </p:to>
                                    </p:set>
                                    <p:animEffect transition="in" filter="slide(fromBottom)">
                                      <p:cBhvr>
                                        <p:cTn id="21" dur="500">
                                          <p:stCondLst>
                                            <p:cond delay="0"/>
                                          </p:stCondLst>
                                        </p:cTn>
                                        <p:tgtEl>
                                          <p:spTgt spid="84996">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84996">
                                            <p:txEl>
                                              <p:pRg st="3" end="3"/>
                                            </p:txEl>
                                          </p:spTgt>
                                        </p:tgtEl>
                                        <p:attrNameLst>
                                          <p:attrName>style.visibility</p:attrName>
                                        </p:attrNameLst>
                                      </p:cBhvr>
                                      <p:to>
                                        <p:strVal val="visible"/>
                                      </p:to>
                                    </p:set>
                                    <p:animEffect transition="in" filter="slide(fromBottom)">
                                      <p:cBhvr>
                                        <p:cTn id="24" dur="500">
                                          <p:stCondLst>
                                            <p:cond delay="0"/>
                                          </p:stCondLst>
                                        </p:cTn>
                                        <p:tgtEl>
                                          <p:spTgt spid="84996">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84996">
                                            <p:txEl>
                                              <p:pRg st="4" end="4"/>
                                            </p:txEl>
                                          </p:spTgt>
                                        </p:tgtEl>
                                        <p:attrNameLst>
                                          <p:attrName>style.visibility</p:attrName>
                                        </p:attrNameLst>
                                      </p:cBhvr>
                                      <p:to>
                                        <p:strVal val="visible"/>
                                      </p:to>
                                    </p:set>
                                    <p:animEffect transition="in" filter="slide(fromBottom)">
                                      <p:cBhvr>
                                        <p:cTn id="27" dur="500">
                                          <p:stCondLst>
                                            <p:cond delay="0"/>
                                          </p:stCondLst>
                                        </p:cTn>
                                        <p:tgtEl>
                                          <p:spTgt spid="849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p:bldP spid="84996" grpId="0" build="p">
        <p:tmplLst>
          <p:tmpl lvl="1">
            <p:tnLst>
              <p:par>
                <p:cTn presetID="12" presetClass="entr" presetSubtype="4" fill="hold" nodeType="clickEffect">
                  <p:stCondLst>
                    <p:cond delay="0"/>
                  </p:stCondLst>
                  <p:childTnLst>
                    <p:set>
                      <p:cBhvr>
                        <p:cTn dur="1" fill="hold">
                          <p:stCondLst>
                            <p:cond delay="0"/>
                          </p:stCondLst>
                        </p:cTn>
                        <p:tgtEl>
                          <p:spTgt spid="84996"/>
                        </p:tgtEl>
                        <p:attrNameLst>
                          <p:attrName>style.visibility</p:attrName>
                        </p:attrNameLst>
                      </p:cBhvr>
                      <p:to>
                        <p:strVal val="visible"/>
                      </p:to>
                    </p:set>
                    <p:animEffect transition="in" filter="slide(fromBottom)">
                      <p:cBhvr>
                        <p:cTn dur="500">
                          <p:stCondLst>
                            <p:cond delay="0"/>
                          </p:stCondLst>
                        </p:cTn>
                        <p:tgtEl>
                          <p:spTgt spid="84996"/>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84996"/>
                        </p:tgtEl>
                        <p:attrNameLst>
                          <p:attrName>style.visibility</p:attrName>
                        </p:attrNameLst>
                      </p:cBhvr>
                      <p:to>
                        <p:strVal val="visible"/>
                      </p:to>
                    </p:set>
                    <p:animEffect transition="in" filter="slide(fromBottom)">
                      <p:cBhvr>
                        <p:cTn dur="500">
                          <p:stCondLst>
                            <p:cond delay="0"/>
                          </p:stCondLst>
                        </p:cTn>
                        <p:tgtEl>
                          <p:spTgt spid="84996"/>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84996"/>
                        </p:tgtEl>
                        <p:attrNameLst>
                          <p:attrName>style.visibility</p:attrName>
                        </p:attrNameLst>
                      </p:cBhvr>
                      <p:to>
                        <p:strVal val="visible"/>
                      </p:to>
                    </p:set>
                    <p:animEffect transition="in" filter="slide(fromBottom)">
                      <p:cBhvr>
                        <p:cTn dur="500">
                          <p:stCondLst>
                            <p:cond delay="0"/>
                          </p:stCondLst>
                        </p:cTn>
                        <p:tgtEl>
                          <p:spTgt spid="84996"/>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84996"/>
                        </p:tgtEl>
                        <p:attrNameLst>
                          <p:attrName>style.visibility</p:attrName>
                        </p:attrNameLst>
                      </p:cBhvr>
                      <p:to>
                        <p:strVal val="visible"/>
                      </p:to>
                    </p:set>
                    <p:animEffect transition="in" filter="slide(fromBottom)">
                      <p:cBhvr>
                        <p:cTn dur="500">
                          <p:stCondLst>
                            <p:cond delay="0"/>
                          </p:stCondLst>
                        </p:cTn>
                        <p:tgtEl>
                          <p:spTgt spid="84996"/>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84996"/>
                        </p:tgtEl>
                        <p:attrNameLst>
                          <p:attrName>style.visibility</p:attrName>
                        </p:attrNameLst>
                      </p:cBhvr>
                      <p:to>
                        <p:strVal val="visible"/>
                      </p:to>
                    </p:set>
                    <p:animEffect transition="in" filter="slide(fromBottom)">
                      <p:cBhvr>
                        <p:cTn dur="500">
                          <p:stCondLst>
                            <p:cond delay="0"/>
                          </p:stCondLst>
                        </p:cTn>
                        <p:tgtEl>
                          <p:spTgt spid="84996"/>
                        </p:tgtEl>
                      </p:cBhvr>
                    </p:animEffect>
                  </p:childTnLst>
                </p:cTn>
              </p:par>
            </p:tnLst>
          </p:tmpl>
        </p:tmplLst>
      </p:bldP>
    </p:bldLst>
  </p:timing>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0114"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ru-RU"/>
          </a:p>
        </p:txBody>
      </p:sp>
      <p:sp>
        <p:nvSpPr>
          <p:cNvPr id="90115"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90116"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0117"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endParaRPr lang="ru-RU"/>
          </a:p>
        </p:txBody>
      </p:sp>
      <p:sp>
        <p:nvSpPr>
          <p:cNvPr id="90118"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ru-RU"/>
          </a:p>
        </p:txBody>
      </p:sp>
      <p:sp>
        <p:nvSpPr>
          <p:cNvPr id="90119"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fld id="{3B00EC56-C6B5-4949-AEFA-5822BA75F9F4}" type="slidenum">
              <a:rPr lang="ru-RU"/>
              <a:pPr/>
              <a:t>‹#›</a:t>
            </a:fld>
            <a:endParaRPr lang="ru-RU"/>
          </a:p>
        </p:txBody>
      </p:sp>
      <p:sp>
        <p:nvSpPr>
          <p:cNvPr id="90120"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ru-RU"/>
          </a:p>
        </p:txBody>
      </p:sp>
      <p:sp>
        <p:nvSpPr>
          <p:cNvPr id="90121"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ru-RU"/>
          </a:p>
        </p:txBody>
      </p:sp>
      <p:grpSp>
        <p:nvGrpSpPr>
          <p:cNvPr id="2" name="Group 10"/>
          <p:cNvGrpSpPr>
            <a:grpSpLocks/>
          </p:cNvGrpSpPr>
          <p:nvPr/>
        </p:nvGrpSpPr>
        <p:grpSpPr bwMode="auto">
          <a:xfrm>
            <a:off x="7938" y="5540375"/>
            <a:ext cx="1784350" cy="1246188"/>
            <a:chOff x="5" y="3490"/>
            <a:chExt cx="1124" cy="785"/>
          </a:xfrm>
        </p:grpSpPr>
        <p:sp>
          <p:nvSpPr>
            <p:cNvPr id="90123"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ru-RU"/>
            </a:p>
          </p:txBody>
        </p:sp>
        <p:sp>
          <p:nvSpPr>
            <p:cNvPr id="90124"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ru-RU"/>
            </a:p>
          </p:txBody>
        </p:sp>
        <p:sp>
          <p:nvSpPr>
            <p:cNvPr id="90125"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ru-RU"/>
            </a:p>
          </p:txBody>
        </p:sp>
        <p:sp>
          <p:nvSpPr>
            <p:cNvPr id="90126"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ru-RU"/>
            </a:p>
          </p:txBody>
        </p:sp>
        <p:sp>
          <p:nvSpPr>
            <p:cNvPr id="90127"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ru-RU"/>
            </a:p>
          </p:txBody>
        </p:sp>
        <p:sp>
          <p:nvSpPr>
            <p:cNvPr id="90128"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ru-RU"/>
            </a:p>
          </p:txBody>
        </p:sp>
        <p:sp>
          <p:nvSpPr>
            <p:cNvPr id="90129"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ru-RU"/>
            </a:p>
          </p:txBody>
        </p:sp>
        <p:sp>
          <p:nvSpPr>
            <p:cNvPr id="90130"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ru-RU"/>
            </a:p>
          </p:txBody>
        </p:sp>
        <p:sp>
          <p:nvSpPr>
            <p:cNvPr id="90131"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ru-RU"/>
            </a:p>
          </p:txBody>
        </p:sp>
        <p:grpSp>
          <p:nvGrpSpPr>
            <p:cNvPr id="3" name="Group 20"/>
            <p:cNvGrpSpPr>
              <a:grpSpLocks/>
            </p:cNvGrpSpPr>
            <p:nvPr userDrawn="1"/>
          </p:nvGrpSpPr>
          <p:grpSpPr bwMode="auto">
            <a:xfrm>
              <a:off x="5" y="3490"/>
              <a:ext cx="1124" cy="780"/>
              <a:chOff x="5" y="3490"/>
              <a:chExt cx="1124" cy="780"/>
            </a:xfrm>
          </p:grpSpPr>
          <p:grpSp>
            <p:nvGrpSpPr>
              <p:cNvPr id="4" name="Group 21"/>
              <p:cNvGrpSpPr>
                <a:grpSpLocks/>
              </p:cNvGrpSpPr>
              <p:nvPr userDrawn="1"/>
            </p:nvGrpSpPr>
            <p:grpSpPr bwMode="auto">
              <a:xfrm>
                <a:off x="499" y="3562"/>
                <a:ext cx="548" cy="708"/>
                <a:chOff x="499" y="3562"/>
                <a:chExt cx="548" cy="708"/>
              </a:xfrm>
            </p:grpSpPr>
            <p:sp>
              <p:nvSpPr>
                <p:cNvPr id="90134"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ru-RU"/>
                </a:p>
              </p:txBody>
            </p:sp>
            <p:sp>
              <p:nvSpPr>
                <p:cNvPr id="90135"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ru-RU"/>
                </a:p>
              </p:txBody>
            </p:sp>
            <p:sp>
              <p:nvSpPr>
                <p:cNvPr id="90136"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ru-RU"/>
                </a:p>
              </p:txBody>
            </p:sp>
          </p:grpSp>
          <p:sp>
            <p:nvSpPr>
              <p:cNvPr id="90137"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ru-RU"/>
              </a:p>
            </p:txBody>
          </p:sp>
          <p:sp>
            <p:nvSpPr>
              <p:cNvPr id="90138"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ru-RU"/>
              </a:p>
            </p:txBody>
          </p:sp>
          <p:sp>
            <p:nvSpPr>
              <p:cNvPr id="90139"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ru-RU"/>
              </a:p>
            </p:txBody>
          </p:sp>
          <p:grpSp>
            <p:nvGrpSpPr>
              <p:cNvPr id="5" name="Group 28"/>
              <p:cNvGrpSpPr>
                <a:grpSpLocks/>
              </p:cNvGrpSpPr>
              <p:nvPr userDrawn="1"/>
            </p:nvGrpSpPr>
            <p:grpSpPr bwMode="auto">
              <a:xfrm>
                <a:off x="5" y="3490"/>
                <a:ext cx="1124" cy="678"/>
                <a:chOff x="5" y="3490"/>
                <a:chExt cx="1124" cy="678"/>
              </a:xfrm>
            </p:grpSpPr>
            <p:sp>
              <p:nvSpPr>
                <p:cNvPr id="90141"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ru-RU"/>
                </a:p>
              </p:txBody>
            </p:sp>
            <p:sp>
              <p:nvSpPr>
                <p:cNvPr id="90142"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ru-RU"/>
                </a:p>
              </p:txBody>
            </p:sp>
            <p:sp>
              <p:nvSpPr>
                <p:cNvPr id="90143"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ru-RU"/>
                </a:p>
              </p:txBody>
            </p:sp>
            <p:sp>
              <p:nvSpPr>
                <p:cNvPr id="90144"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ru-RU"/>
                </a:p>
              </p:txBody>
            </p:sp>
            <p:sp>
              <p:nvSpPr>
                <p:cNvPr id="90145"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ru-RU"/>
                </a:p>
              </p:txBody>
            </p:sp>
            <p:sp>
              <p:nvSpPr>
                <p:cNvPr id="90146"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ru-RU"/>
                </a:p>
              </p:txBody>
            </p:sp>
            <p:sp>
              <p:nvSpPr>
                <p:cNvPr id="90147"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ru-RU"/>
                </a:p>
              </p:txBody>
            </p:sp>
            <p:sp>
              <p:nvSpPr>
                <p:cNvPr id="90148"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ru-RU"/>
                </a:p>
              </p:txBody>
            </p:sp>
          </p:grpSp>
        </p:grpSp>
      </p:grpSp>
      <p:grpSp>
        <p:nvGrpSpPr>
          <p:cNvPr id="6" name="Group 37"/>
          <p:cNvGrpSpPr>
            <a:grpSpLocks/>
          </p:cNvGrpSpPr>
          <p:nvPr/>
        </p:nvGrpSpPr>
        <p:grpSpPr bwMode="auto">
          <a:xfrm>
            <a:off x="8680450" y="2116138"/>
            <a:ext cx="385763" cy="4308475"/>
            <a:chOff x="5468" y="1333"/>
            <a:chExt cx="243" cy="2714"/>
          </a:xfrm>
        </p:grpSpPr>
        <p:sp>
          <p:nvSpPr>
            <p:cNvPr id="90150"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ru-RU"/>
            </a:p>
          </p:txBody>
        </p:sp>
        <p:sp>
          <p:nvSpPr>
            <p:cNvPr id="90151"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ru-RU"/>
            </a:p>
          </p:txBody>
        </p:sp>
      </p:grpSp>
      <p:grpSp>
        <p:nvGrpSpPr>
          <p:cNvPr id="7" name="Group 40"/>
          <p:cNvGrpSpPr>
            <a:grpSpLocks/>
          </p:cNvGrpSpPr>
          <p:nvPr/>
        </p:nvGrpSpPr>
        <p:grpSpPr bwMode="auto">
          <a:xfrm>
            <a:off x="7318375" y="90488"/>
            <a:ext cx="2133600" cy="1911350"/>
            <a:chOff x="4610" y="57"/>
            <a:chExt cx="1344" cy="1204"/>
          </a:xfrm>
        </p:grpSpPr>
        <p:grpSp>
          <p:nvGrpSpPr>
            <p:cNvPr id="8" name="Group 41"/>
            <p:cNvGrpSpPr>
              <a:grpSpLocks/>
            </p:cNvGrpSpPr>
            <p:nvPr userDrawn="1"/>
          </p:nvGrpSpPr>
          <p:grpSpPr bwMode="auto">
            <a:xfrm>
              <a:off x="4610" y="57"/>
              <a:ext cx="1344" cy="1204"/>
              <a:chOff x="4610" y="57"/>
              <a:chExt cx="1344" cy="1204"/>
            </a:xfrm>
          </p:grpSpPr>
          <p:sp>
            <p:nvSpPr>
              <p:cNvPr id="90154"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ru-RU"/>
              </a:p>
            </p:txBody>
          </p:sp>
          <p:grpSp>
            <p:nvGrpSpPr>
              <p:cNvPr id="9" name="Group 43"/>
              <p:cNvGrpSpPr>
                <a:grpSpLocks/>
              </p:cNvGrpSpPr>
              <p:nvPr userDrawn="1"/>
            </p:nvGrpSpPr>
            <p:grpSpPr bwMode="auto">
              <a:xfrm>
                <a:off x="4610" y="57"/>
                <a:ext cx="1344" cy="985"/>
                <a:chOff x="4610" y="57"/>
                <a:chExt cx="1344" cy="985"/>
              </a:xfrm>
            </p:grpSpPr>
            <p:sp>
              <p:nvSpPr>
                <p:cNvPr id="90156"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ru-RU"/>
                </a:p>
              </p:txBody>
            </p:sp>
            <p:sp>
              <p:nvSpPr>
                <p:cNvPr id="90157" name="Freeform 45"/>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ru-RU"/>
                </a:p>
              </p:txBody>
            </p:sp>
            <p:sp>
              <p:nvSpPr>
                <p:cNvPr id="90158" name="Freeform 46"/>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ru-RU"/>
                </a:p>
              </p:txBody>
            </p:sp>
            <p:sp>
              <p:nvSpPr>
                <p:cNvPr id="90159"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ru-RU"/>
                </a:p>
              </p:txBody>
            </p:sp>
            <p:sp>
              <p:nvSpPr>
                <p:cNvPr id="90160" name="Freeform 48"/>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ru-RU"/>
                </a:p>
              </p:txBody>
            </p:sp>
            <p:sp>
              <p:nvSpPr>
                <p:cNvPr id="90161" name="Freeform 49"/>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ru-RU"/>
                </a:p>
              </p:txBody>
            </p:sp>
            <p:sp>
              <p:nvSpPr>
                <p:cNvPr id="90162"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ru-RU"/>
                </a:p>
              </p:txBody>
            </p:sp>
            <p:sp>
              <p:nvSpPr>
                <p:cNvPr id="90163" name="Freeform 51"/>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ru-RU"/>
                </a:p>
              </p:txBody>
            </p:sp>
          </p:grpSp>
        </p:grpSp>
        <p:sp>
          <p:nvSpPr>
            <p:cNvPr id="90164"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ru-RU"/>
            </a:p>
          </p:txBody>
        </p:sp>
      </p:gr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90115"/>
                                        </p:tgtEl>
                                        <p:attrNameLst>
                                          <p:attrName>style.visibility</p:attrName>
                                        </p:attrNameLst>
                                      </p:cBhvr>
                                      <p:to>
                                        <p:strVal val="visible"/>
                                      </p:to>
                                    </p:set>
                                    <p:animEffect transition="in" filter="fade">
                                      <p:cBhvr>
                                        <p:cTn id="7" dur="768" decel="100000"/>
                                        <p:tgtEl>
                                          <p:spTgt spid="90115"/>
                                        </p:tgtEl>
                                      </p:cBhvr>
                                    </p:animEffect>
                                    <p:animScale>
                                      <p:cBhvr>
                                        <p:cTn id="8" dur="768" decel="100000"/>
                                        <p:tgtEl>
                                          <p:spTgt spid="90115"/>
                                        </p:tgtEl>
                                      </p:cBhvr>
                                      <p:from x="10000" y="10000"/>
                                      <p:to x="200000" y="450000"/>
                                    </p:animScale>
                                    <p:animScale>
                                      <p:cBhvr>
                                        <p:cTn id="9" dur="1230" accel="100000" fill="hold">
                                          <p:stCondLst>
                                            <p:cond delay="768"/>
                                          </p:stCondLst>
                                        </p:cTn>
                                        <p:tgtEl>
                                          <p:spTgt spid="90115"/>
                                        </p:tgtEl>
                                      </p:cBhvr>
                                      <p:from x="200000" y="450000"/>
                                      <p:to x="100000" y="100000"/>
                                    </p:animScale>
                                    <p:set>
                                      <p:cBhvr>
                                        <p:cTn id="10" dur="768" fill="hold"/>
                                        <p:tgtEl>
                                          <p:spTgt spid="90115"/>
                                        </p:tgtEl>
                                        <p:attrNameLst>
                                          <p:attrName>ppt_x</p:attrName>
                                        </p:attrNameLst>
                                      </p:cBhvr>
                                      <p:to>
                                        <p:strVal val="(0.5)"/>
                                      </p:to>
                                    </p:set>
                                    <p:anim from="(0.5)" to="(#ppt_x)" calcmode="lin" valueType="num">
                                      <p:cBhvr>
                                        <p:cTn id="11" dur="1230" accel="100000" fill="hold">
                                          <p:stCondLst>
                                            <p:cond delay="768"/>
                                          </p:stCondLst>
                                        </p:cTn>
                                        <p:tgtEl>
                                          <p:spTgt spid="90115"/>
                                        </p:tgtEl>
                                        <p:attrNameLst>
                                          <p:attrName>ppt_x</p:attrName>
                                        </p:attrNameLst>
                                      </p:cBhvr>
                                    </p:anim>
                                    <p:set>
                                      <p:cBhvr>
                                        <p:cTn id="12" dur="768" fill="hold"/>
                                        <p:tgtEl>
                                          <p:spTgt spid="90115"/>
                                        </p:tgtEl>
                                        <p:attrNameLst>
                                          <p:attrName>ppt_y</p:attrName>
                                        </p:attrNameLst>
                                      </p:cBhvr>
                                      <p:to>
                                        <p:strVal val="(#ppt_y+0.4)"/>
                                      </p:to>
                                    </p:set>
                                    <p:anim from="(#ppt_y+0.4)" to="(#ppt_y)" calcmode="lin" valueType="num">
                                      <p:cBhvr>
                                        <p:cTn id="13" dur="1230" accel="100000" fill="hold">
                                          <p:stCondLst>
                                            <p:cond delay="768"/>
                                          </p:stCondLst>
                                        </p:cTn>
                                        <p:tgtEl>
                                          <p:spTgt spid="90115"/>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90116">
                                            <p:txEl>
                                              <p:pRg st="0" end="0"/>
                                            </p:txEl>
                                          </p:spTgt>
                                        </p:tgtEl>
                                        <p:attrNameLst>
                                          <p:attrName>style.visibility</p:attrName>
                                        </p:attrNameLst>
                                      </p:cBhvr>
                                      <p:to>
                                        <p:strVal val="visible"/>
                                      </p:to>
                                    </p:set>
                                    <p:anim calcmode="lin" valueType="num">
                                      <p:cBhvr>
                                        <p:cTn id="18" dur="500" fill="hold"/>
                                        <p:tgtEl>
                                          <p:spTgt spid="90116">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90116">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90116">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90116">
                                            <p:txEl>
                                              <p:pRg st="1" end="1"/>
                                            </p:txEl>
                                          </p:spTgt>
                                        </p:tgtEl>
                                        <p:attrNameLst>
                                          <p:attrName>style.visibility</p:attrName>
                                        </p:attrNameLst>
                                      </p:cBhvr>
                                      <p:to>
                                        <p:strVal val="visible"/>
                                      </p:to>
                                    </p:set>
                                    <p:anim calcmode="lin" valueType="num">
                                      <p:cBhvr>
                                        <p:cTn id="23" dur="500" fill="hold"/>
                                        <p:tgtEl>
                                          <p:spTgt spid="90116">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90116">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90116">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90116">
                                            <p:txEl>
                                              <p:pRg st="2" end="2"/>
                                            </p:txEl>
                                          </p:spTgt>
                                        </p:tgtEl>
                                        <p:attrNameLst>
                                          <p:attrName>style.visibility</p:attrName>
                                        </p:attrNameLst>
                                      </p:cBhvr>
                                      <p:to>
                                        <p:strVal val="visible"/>
                                      </p:to>
                                    </p:set>
                                    <p:anim calcmode="lin" valueType="num">
                                      <p:cBhvr>
                                        <p:cTn id="28" dur="500" fill="hold"/>
                                        <p:tgtEl>
                                          <p:spTgt spid="90116">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90116">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90116">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90116">
                                            <p:txEl>
                                              <p:pRg st="3" end="3"/>
                                            </p:txEl>
                                          </p:spTgt>
                                        </p:tgtEl>
                                        <p:attrNameLst>
                                          <p:attrName>style.visibility</p:attrName>
                                        </p:attrNameLst>
                                      </p:cBhvr>
                                      <p:to>
                                        <p:strVal val="visible"/>
                                      </p:to>
                                    </p:set>
                                    <p:anim calcmode="lin" valueType="num">
                                      <p:cBhvr>
                                        <p:cTn id="33" dur="500" fill="hold"/>
                                        <p:tgtEl>
                                          <p:spTgt spid="90116">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90116">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90116">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90116">
                                            <p:txEl>
                                              <p:pRg st="4" end="4"/>
                                            </p:txEl>
                                          </p:spTgt>
                                        </p:tgtEl>
                                        <p:attrNameLst>
                                          <p:attrName>style.visibility</p:attrName>
                                        </p:attrNameLst>
                                      </p:cBhvr>
                                      <p:to>
                                        <p:strVal val="visible"/>
                                      </p:to>
                                    </p:set>
                                    <p:anim calcmode="lin" valueType="num">
                                      <p:cBhvr>
                                        <p:cTn id="38" dur="500" fill="hold"/>
                                        <p:tgtEl>
                                          <p:spTgt spid="90116">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90116">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901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build="p">
        <p:tmplLst>
          <p:tmpl lvl="1">
            <p:tnLst>
              <p:par>
                <p:cTn presetID="53" presetClass="entr" presetSubtype="0" fill="hold" nodeType="clickEffect">
                  <p:stCondLst>
                    <p:cond delay="0"/>
                  </p:stCondLst>
                  <p:childTnLst>
                    <p:set>
                      <p:cBhvr>
                        <p:cTn dur="1" fill="hold">
                          <p:stCondLst>
                            <p:cond delay="0"/>
                          </p:stCondLst>
                        </p:cTn>
                        <p:tgtEl>
                          <p:spTgt spid="90116"/>
                        </p:tgtEl>
                        <p:attrNameLst>
                          <p:attrName>style.visibility</p:attrName>
                        </p:attrNameLst>
                      </p:cBhvr>
                      <p:to>
                        <p:strVal val="visible"/>
                      </p:to>
                    </p:set>
                    <p:anim calcmode="lin" valueType="num">
                      <p:cBhvr>
                        <p:cTn dur="500" fill="hold"/>
                        <p:tgtEl>
                          <p:spTgt spid="90116"/>
                        </p:tgtEl>
                        <p:attrNameLst>
                          <p:attrName>ppt_w</p:attrName>
                        </p:attrNameLst>
                      </p:cBhvr>
                      <p:tavLst>
                        <p:tav tm="0">
                          <p:val>
                            <p:fltVal val="0"/>
                          </p:val>
                        </p:tav>
                        <p:tav tm="100000">
                          <p:val>
                            <p:strVal val="#ppt_w"/>
                          </p:val>
                        </p:tav>
                      </p:tavLst>
                    </p:anim>
                    <p:anim calcmode="lin" valueType="num">
                      <p:cBhvr>
                        <p:cTn dur="500" fill="hold"/>
                        <p:tgtEl>
                          <p:spTgt spid="90116"/>
                        </p:tgtEl>
                        <p:attrNameLst>
                          <p:attrName>ppt_h</p:attrName>
                        </p:attrNameLst>
                      </p:cBhvr>
                      <p:tavLst>
                        <p:tav tm="0">
                          <p:val>
                            <p:fltVal val="0"/>
                          </p:val>
                        </p:tav>
                        <p:tav tm="100000">
                          <p:val>
                            <p:strVal val="#ppt_h"/>
                          </p:val>
                        </p:tav>
                      </p:tavLst>
                    </p:anim>
                    <p:animEffect transition="in" filter="fade">
                      <p:cBhvr>
                        <p:cTn dur="500"/>
                        <p:tgtEl>
                          <p:spTgt spid="90116"/>
                        </p:tgtEl>
                      </p:cBhvr>
                    </p:animEffect>
                  </p:childTnLst>
                </p:cTn>
              </p:par>
            </p:tnLst>
          </p:tmpl>
          <p:tmpl lvl="2">
            <p:tnLst>
              <p:par>
                <p:cTn presetID="53" presetClass="entr" presetSubtype="0" fill="hold" nodeType="withEffect">
                  <p:stCondLst>
                    <p:cond delay="0"/>
                  </p:stCondLst>
                  <p:childTnLst>
                    <p:set>
                      <p:cBhvr>
                        <p:cTn dur="1" fill="hold">
                          <p:stCondLst>
                            <p:cond delay="0"/>
                          </p:stCondLst>
                        </p:cTn>
                        <p:tgtEl>
                          <p:spTgt spid="90116"/>
                        </p:tgtEl>
                        <p:attrNameLst>
                          <p:attrName>style.visibility</p:attrName>
                        </p:attrNameLst>
                      </p:cBhvr>
                      <p:to>
                        <p:strVal val="visible"/>
                      </p:to>
                    </p:set>
                    <p:anim calcmode="lin" valueType="num">
                      <p:cBhvr>
                        <p:cTn dur="500" fill="hold"/>
                        <p:tgtEl>
                          <p:spTgt spid="90116"/>
                        </p:tgtEl>
                        <p:attrNameLst>
                          <p:attrName>ppt_w</p:attrName>
                        </p:attrNameLst>
                      </p:cBhvr>
                      <p:tavLst>
                        <p:tav tm="0">
                          <p:val>
                            <p:fltVal val="0"/>
                          </p:val>
                        </p:tav>
                        <p:tav tm="100000">
                          <p:val>
                            <p:strVal val="#ppt_w"/>
                          </p:val>
                        </p:tav>
                      </p:tavLst>
                    </p:anim>
                    <p:anim calcmode="lin" valueType="num">
                      <p:cBhvr>
                        <p:cTn dur="500" fill="hold"/>
                        <p:tgtEl>
                          <p:spTgt spid="90116"/>
                        </p:tgtEl>
                        <p:attrNameLst>
                          <p:attrName>ppt_h</p:attrName>
                        </p:attrNameLst>
                      </p:cBhvr>
                      <p:tavLst>
                        <p:tav tm="0">
                          <p:val>
                            <p:fltVal val="0"/>
                          </p:val>
                        </p:tav>
                        <p:tav tm="100000">
                          <p:val>
                            <p:strVal val="#ppt_h"/>
                          </p:val>
                        </p:tav>
                      </p:tavLst>
                    </p:anim>
                    <p:animEffect transition="in" filter="fade">
                      <p:cBhvr>
                        <p:cTn dur="500"/>
                        <p:tgtEl>
                          <p:spTgt spid="90116"/>
                        </p:tgtEl>
                      </p:cBhvr>
                    </p:animEffect>
                  </p:childTnLst>
                </p:cTn>
              </p:par>
            </p:tnLst>
          </p:tmpl>
          <p:tmpl lvl="3">
            <p:tnLst>
              <p:par>
                <p:cTn presetID="53" presetClass="entr" presetSubtype="0" fill="hold" nodeType="withEffect">
                  <p:stCondLst>
                    <p:cond delay="0"/>
                  </p:stCondLst>
                  <p:childTnLst>
                    <p:set>
                      <p:cBhvr>
                        <p:cTn dur="1" fill="hold">
                          <p:stCondLst>
                            <p:cond delay="0"/>
                          </p:stCondLst>
                        </p:cTn>
                        <p:tgtEl>
                          <p:spTgt spid="90116"/>
                        </p:tgtEl>
                        <p:attrNameLst>
                          <p:attrName>style.visibility</p:attrName>
                        </p:attrNameLst>
                      </p:cBhvr>
                      <p:to>
                        <p:strVal val="visible"/>
                      </p:to>
                    </p:set>
                    <p:anim calcmode="lin" valueType="num">
                      <p:cBhvr>
                        <p:cTn dur="500" fill="hold"/>
                        <p:tgtEl>
                          <p:spTgt spid="90116"/>
                        </p:tgtEl>
                        <p:attrNameLst>
                          <p:attrName>ppt_w</p:attrName>
                        </p:attrNameLst>
                      </p:cBhvr>
                      <p:tavLst>
                        <p:tav tm="0">
                          <p:val>
                            <p:fltVal val="0"/>
                          </p:val>
                        </p:tav>
                        <p:tav tm="100000">
                          <p:val>
                            <p:strVal val="#ppt_w"/>
                          </p:val>
                        </p:tav>
                      </p:tavLst>
                    </p:anim>
                    <p:anim calcmode="lin" valueType="num">
                      <p:cBhvr>
                        <p:cTn dur="500" fill="hold"/>
                        <p:tgtEl>
                          <p:spTgt spid="90116"/>
                        </p:tgtEl>
                        <p:attrNameLst>
                          <p:attrName>ppt_h</p:attrName>
                        </p:attrNameLst>
                      </p:cBhvr>
                      <p:tavLst>
                        <p:tav tm="0">
                          <p:val>
                            <p:fltVal val="0"/>
                          </p:val>
                        </p:tav>
                        <p:tav tm="100000">
                          <p:val>
                            <p:strVal val="#ppt_h"/>
                          </p:val>
                        </p:tav>
                      </p:tavLst>
                    </p:anim>
                    <p:animEffect transition="in" filter="fade">
                      <p:cBhvr>
                        <p:cTn dur="500"/>
                        <p:tgtEl>
                          <p:spTgt spid="90116"/>
                        </p:tgtEl>
                      </p:cBhvr>
                    </p:animEffect>
                  </p:childTnLst>
                </p:cTn>
              </p:par>
            </p:tnLst>
          </p:tmpl>
          <p:tmpl lvl="4">
            <p:tnLst>
              <p:par>
                <p:cTn presetID="53" presetClass="entr" presetSubtype="0" fill="hold" nodeType="withEffect">
                  <p:stCondLst>
                    <p:cond delay="0"/>
                  </p:stCondLst>
                  <p:childTnLst>
                    <p:set>
                      <p:cBhvr>
                        <p:cTn dur="1" fill="hold">
                          <p:stCondLst>
                            <p:cond delay="0"/>
                          </p:stCondLst>
                        </p:cTn>
                        <p:tgtEl>
                          <p:spTgt spid="90116"/>
                        </p:tgtEl>
                        <p:attrNameLst>
                          <p:attrName>style.visibility</p:attrName>
                        </p:attrNameLst>
                      </p:cBhvr>
                      <p:to>
                        <p:strVal val="visible"/>
                      </p:to>
                    </p:set>
                    <p:anim calcmode="lin" valueType="num">
                      <p:cBhvr>
                        <p:cTn dur="500" fill="hold"/>
                        <p:tgtEl>
                          <p:spTgt spid="90116"/>
                        </p:tgtEl>
                        <p:attrNameLst>
                          <p:attrName>ppt_w</p:attrName>
                        </p:attrNameLst>
                      </p:cBhvr>
                      <p:tavLst>
                        <p:tav tm="0">
                          <p:val>
                            <p:fltVal val="0"/>
                          </p:val>
                        </p:tav>
                        <p:tav tm="100000">
                          <p:val>
                            <p:strVal val="#ppt_w"/>
                          </p:val>
                        </p:tav>
                      </p:tavLst>
                    </p:anim>
                    <p:anim calcmode="lin" valueType="num">
                      <p:cBhvr>
                        <p:cTn dur="500" fill="hold"/>
                        <p:tgtEl>
                          <p:spTgt spid="90116"/>
                        </p:tgtEl>
                        <p:attrNameLst>
                          <p:attrName>ppt_h</p:attrName>
                        </p:attrNameLst>
                      </p:cBhvr>
                      <p:tavLst>
                        <p:tav tm="0">
                          <p:val>
                            <p:fltVal val="0"/>
                          </p:val>
                        </p:tav>
                        <p:tav tm="100000">
                          <p:val>
                            <p:strVal val="#ppt_h"/>
                          </p:val>
                        </p:tav>
                      </p:tavLst>
                    </p:anim>
                    <p:animEffect transition="in" filter="fade">
                      <p:cBhvr>
                        <p:cTn dur="500"/>
                        <p:tgtEl>
                          <p:spTgt spid="90116"/>
                        </p:tgtEl>
                      </p:cBhvr>
                    </p:animEffect>
                  </p:childTnLst>
                </p:cTn>
              </p:par>
            </p:tnLst>
          </p:tmpl>
          <p:tmpl lvl="5">
            <p:tnLst>
              <p:par>
                <p:cTn presetID="53" presetClass="entr" presetSubtype="0" fill="hold" nodeType="withEffect">
                  <p:stCondLst>
                    <p:cond delay="0"/>
                  </p:stCondLst>
                  <p:childTnLst>
                    <p:set>
                      <p:cBhvr>
                        <p:cTn dur="1" fill="hold">
                          <p:stCondLst>
                            <p:cond delay="0"/>
                          </p:stCondLst>
                        </p:cTn>
                        <p:tgtEl>
                          <p:spTgt spid="90116"/>
                        </p:tgtEl>
                        <p:attrNameLst>
                          <p:attrName>style.visibility</p:attrName>
                        </p:attrNameLst>
                      </p:cBhvr>
                      <p:to>
                        <p:strVal val="visible"/>
                      </p:to>
                    </p:set>
                    <p:anim calcmode="lin" valueType="num">
                      <p:cBhvr>
                        <p:cTn dur="500" fill="hold"/>
                        <p:tgtEl>
                          <p:spTgt spid="90116"/>
                        </p:tgtEl>
                        <p:attrNameLst>
                          <p:attrName>ppt_w</p:attrName>
                        </p:attrNameLst>
                      </p:cBhvr>
                      <p:tavLst>
                        <p:tav tm="0">
                          <p:val>
                            <p:fltVal val="0"/>
                          </p:val>
                        </p:tav>
                        <p:tav tm="100000">
                          <p:val>
                            <p:strVal val="#ppt_w"/>
                          </p:val>
                        </p:tav>
                      </p:tavLst>
                    </p:anim>
                    <p:anim calcmode="lin" valueType="num">
                      <p:cBhvr>
                        <p:cTn dur="500" fill="hold"/>
                        <p:tgtEl>
                          <p:spTgt spid="90116"/>
                        </p:tgtEl>
                        <p:attrNameLst>
                          <p:attrName>ppt_h</p:attrName>
                        </p:attrNameLst>
                      </p:cBhvr>
                      <p:tavLst>
                        <p:tav tm="0">
                          <p:val>
                            <p:fltVal val="0"/>
                          </p:val>
                        </p:tav>
                        <p:tav tm="100000">
                          <p:val>
                            <p:strVal val="#ppt_h"/>
                          </p:val>
                        </p:tav>
                      </p:tavLst>
                    </p:anim>
                    <p:animEffect transition="in" filter="fade">
                      <p:cBhvr>
                        <p:cTn dur="500"/>
                        <p:tgtEl>
                          <p:spTgt spid="90116"/>
                        </p:tgtEl>
                      </p:cBhvr>
                    </p:animEffect>
                  </p:childTnLst>
                </p:cTn>
              </p:par>
            </p:tnLst>
          </p:tmpl>
        </p:tmplLst>
      </p:bldP>
    </p:bldLst>
  </p:timing>
  <p:txStyles>
    <p:titleStyle>
      <a:lvl1pPr algn="ctr" rtl="0" eaLnBrk="1" fontAlgn="base" hangingPunct="1">
        <a:spcBef>
          <a:spcPct val="0"/>
        </a:spcBef>
        <a:spcAft>
          <a:spcPct val="0"/>
        </a:spcAft>
        <a:defRPr sz="44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omic Sans MS" pitchFamily="66" charset="0"/>
        </a:defRPr>
      </a:lvl2pPr>
      <a:lvl3pPr algn="ctr" rtl="0" eaLnBrk="1" fontAlgn="base" hangingPunct="1">
        <a:spcBef>
          <a:spcPct val="0"/>
        </a:spcBef>
        <a:spcAft>
          <a:spcPct val="0"/>
        </a:spcAft>
        <a:defRPr sz="4400">
          <a:solidFill>
            <a:schemeClr val="tx1"/>
          </a:solidFill>
          <a:latin typeface="Comic Sans MS" pitchFamily="66" charset="0"/>
        </a:defRPr>
      </a:lvl3pPr>
      <a:lvl4pPr algn="ctr" rtl="0" eaLnBrk="1" fontAlgn="base" hangingPunct="1">
        <a:spcBef>
          <a:spcPct val="0"/>
        </a:spcBef>
        <a:spcAft>
          <a:spcPct val="0"/>
        </a:spcAft>
        <a:defRPr sz="4400">
          <a:solidFill>
            <a:schemeClr val="tx1"/>
          </a:solidFill>
          <a:latin typeface="Comic Sans MS" pitchFamily="66" charset="0"/>
        </a:defRPr>
      </a:lvl4pPr>
      <a:lvl5pPr algn="ctr" rtl="0" eaLnBrk="1" fontAlgn="base" hangingPunct="1">
        <a:spcBef>
          <a:spcPct val="0"/>
        </a:spcBef>
        <a:spcAft>
          <a:spcPct val="0"/>
        </a:spcAft>
        <a:defRPr sz="4400">
          <a:solidFill>
            <a:schemeClr val="tx1"/>
          </a:solidFill>
          <a:latin typeface="Comic Sans MS" pitchFamily="66" charset="0"/>
        </a:defRPr>
      </a:lvl5pPr>
      <a:lvl6pPr marL="457200" algn="ctr" rtl="0" eaLnBrk="1" fontAlgn="base" hangingPunct="1">
        <a:spcBef>
          <a:spcPct val="0"/>
        </a:spcBef>
        <a:spcAft>
          <a:spcPct val="0"/>
        </a:spcAft>
        <a:defRPr sz="4400">
          <a:solidFill>
            <a:schemeClr val="tx1"/>
          </a:solidFill>
          <a:latin typeface="Comic Sans MS" pitchFamily="66" charset="0"/>
        </a:defRPr>
      </a:lvl6pPr>
      <a:lvl7pPr marL="914400" algn="ctr" rtl="0" eaLnBrk="1" fontAlgn="base" hangingPunct="1">
        <a:spcBef>
          <a:spcPct val="0"/>
        </a:spcBef>
        <a:spcAft>
          <a:spcPct val="0"/>
        </a:spcAft>
        <a:defRPr sz="4400">
          <a:solidFill>
            <a:schemeClr val="tx1"/>
          </a:solidFill>
          <a:latin typeface="Comic Sans MS" pitchFamily="66" charset="0"/>
        </a:defRPr>
      </a:lvl7pPr>
      <a:lvl8pPr marL="1371600" algn="ctr" rtl="0" eaLnBrk="1" fontAlgn="base" hangingPunct="1">
        <a:spcBef>
          <a:spcPct val="0"/>
        </a:spcBef>
        <a:spcAft>
          <a:spcPct val="0"/>
        </a:spcAft>
        <a:defRPr sz="4400">
          <a:solidFill>
            <a:schemeClr val="tx1"/>
          </a:solidFill>
          <a:latin typeface="Comic Sans MS" pitchFamily="66" charset="0"/>
        </a:defRPr>
      </a:lvl8pPr>
      <a:lvl9pPr marL="1828800" algn="ctr" rtl="0" eaLnBrk="1" fontAlgn="base" hangingPunct="1">
        <a:spcBef>
          <a:spcPct val="0"/>
        </a:spcBef>
        <a:spcAft>
          <a:spcPct val="0"/>
        </a:spcAft>
        <a:defRPr sz="4400">
          <a:solidFill>
            <a:schemeClr val="tx1"/>
          </a:solidFill>
          <a:latin typeface="Comic Sans MS" pitchFamily="66"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94211"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ru-RU"/>
            </a:p>
          </p:txBody>
        </p:sp>
        <p:sp>
          <p:nvSpPr>
            <p:cNvPr id="9421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ru-RU"/>
            </a:p>
          </p:txBody>
        </p:sp>
      </p:grpSp>
      <p:sp>
        <p:nvSpPr>
          <p:cNvPr id="94213"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ru-RU"/>
          </a:p>
        </p:txBody>
      </p:sp>
      <p:grpSp>
        <p:nvGrpSpPr>
          <p:cNvPr id="3" name="Group 6"/>
          <p:cNvGrpSpPr>
            <a:grpSpLocks/>
          </p:cNvGrpSpPr>
          <p:nvPr/>
        </p:nvGrpSpPr>
        <p:grpSpPr bwMode="auto">
          <a:xfrm>
            <a:off x="0" y="6019800"/>
            <a:ext cx="7848600" cy="857250"/>
            <a:chOff x="0" y="3792"/>
            <a:chExt cx="4944" cy="540"/>
          </a:xfrm>
        </p:grpSpPr>
        <p:sp>
          <p:nvSpPr>
            <p:cNvPr id="9421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ru-RU"/>
            </a:p>
          </p:txBody>
        </p:sp>
        <p:grpSp>
          <p:nvGrpSpPr>
            <p:cNvPr id="4" name="Group 8"/>
            <p:cNvGrpSpPr>
              <a:grpSpLocks/>
            </p:cNvGrpSpPr>
            <p:nvPr userDrawn="1"/>
          </p:nvGrpSpPr>
          <p:grpSpPr bwMode="auto">
            <a:xfrm>
              <a:off x="2486" y="3792"/>
              <a:ext cx="2458" cy="540"/>
              <a:chOff x="2486" y="3792"/>
              <a:chExt cx="2458" cy="540"/>
            </a:xfrm>
          </p:grpSpPr>
          <p:sp>
            <p:nvSpPr>
              <p:cNvPr id="94217"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ru-RU"/>
              </a:p>
            </p:txBody>
          </p:sp>
          <p:sp>
            <p:nvSpPr>
              <p:cNvPr id="94218"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ru-RU"/>
              </a:p>
            </p:txBody>
          </p:sp>
          <p:sp>
            <p:nvSpPr>
              <p:cNvPr id="94219"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ru-RU"/>
              </a:p>
            </p:txBody>
          </p:sp>
          <p:sp>
            <p:nvSpPr>
              <p:cNvPr id="94220"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ru-RU"/>
              </a:p>
            </p:txBody>
          </p:sp>
          <p:sp>
            <p:nvSpPr>
              <p:cNvPr id="94221"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ru-RU"/>
              </a:p>
            </p:txBody>
          </p:sp>
        </p:grpSp>
        <p:sp>
          <p:nvSpPr>
            <p:cNvPr id="9422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ru-RU"/>
            </a:p>
          </p:txBody>
        </p:sp>
      </p:grpSp>
      <p:grpSp>
        <p:nvGrpSpPr>
          <p:cNvPr id="5" name="Group 15"/>
          <p:cNvGrpSpPr>
            <a:grpSpLocks/>
          </p:cNvGrpSpPr>
          <p:nvPr/>
        </p:nvGrpSpPr>
        <p:grpSpPr bwMode="auto">
          <a:xfrm>
            <a:off x="627063" y="6021388"/>
            <a:ext cx="5684837" cy="849312"/>
            <a:chOff x="395" y="3793"/>
            <a:chExt cx="3581" cy="535"/>
          </a:xfrm>
        </p:grpSpPr>
        <p:sp>
          <p:nvSpPr>
            <p:cNvPr id="94224"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ru-RU"/>
            </a:p>
          </p:txBody>
        </p:sp>
        <p:sp>
          <p:nvSpPr>
            <p:cNvPr id="94225"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ru-RU"/>
            </a:p>
          </p:txBody>
        </p:sp>
        <p:sp>
          <p:nvSpPr>
            <p:cNvPr id="94226"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ru-RU"/>
            </a:p>
          </p:txBody>
        </p:sp>
        <p:sp>
          <p:nvSpPr>
            <p:cNvPr id="94227"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ru-RU"/>
            </a:p>
          </p:txBody>
        </p:sp>
        <p:sp>
          <p:nvSpPr>
            <p:cNvPr id="94228"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ru-RU"/>
            </a:p>
          </p:txBody>
        </p:sp>
        <p:sp>
          <p:nvSpPr>
            <p:cNvPr id="94229"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ru-RU"/>
            </a:p>
          </p:txBody>
        </p:sp>
      </p:grpSp>
      <p:sp>
        <p:nvSpPr>
          <p:cNvPr id="94230"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942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4232"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endParaRPr lang="ru-RU"/>
          </a:p>
        </p:txBody>
      </p:sp>
      <p:sp>
        <p:nvSpPr>
          <p:cNvPr id="94233"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endParaRPr lang="ru-RU"/>
          </a:p>
        </p:txBody>
      </p:sp>
      <p:sp>
        <p:nvSpPr>
          <p:cNvPr id="94234"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fld id="{042771C5-EC2D-4668-B258-81A32FE0097C}"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9423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4231">
                                            <p:txEl>
                                              <p:pRg st="0" end="0"/>
                                            </p:txEl>
                                          </p:spTgt>
                                        </p:tgtEl>
                                        <p:attrNameLst>
                                          <p:attrName>style.visibility</p:attrName>
                                        </p:attrNameLst>
                                      </p:cBhvr>
                                      <p:to>
                                        <p:strVal val="visible"/>
                                      </p:to>
                                    </p:set>
                                    <p:animEffect transition="in" filter="fade">
                                      <p:cBhvr>
                                        <p:cTn id="11" dur="1000">
                                          <p:stCondLst>
                                            <p:cond delay="0"/>
                                          </p:stCondLst>
                                        </p:cTn>
                                        <p:tgtEl>
                                          <p:spTgt spid="94231">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4231">
                                            <p:txEl>
                                              <p:pRg st="1" end="1"/>
                                            </p:txEl>
                                          </p:spTgt>
                                        </p:tgtEl>
                                        <p:attrNameLst>
                                          <p:attrName>style.visibility</p:attrName>
                                        </p:attrNameLst>
                                      </p:cBhvr>
                                      <p:to>
                                        <p:strVal val="visible"/>
                                      </p:to>
                                    </p:set>
                                    <p:animEffect transition="in" filter="fade">
                                      <p:cBhvr>
                                        <p:cTn id="14" dur="1000">
                                          <p:stCondLst>
                                            <p:cond delay="0"/>
                                          </p:stCondLst>
                                        </p:cTn>
                                        <p:tgtEl>
                                          <p:spTgt spid="94231">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94231">
                                            <p:txEl>
                                              <p:pRg st="2" end="2"/>
                                            </p:txEl>
                                          </p:spTgt>
                                        </p:tgtEl>
                                        <p:attrNameLst>
                                          <p:attrName>style.visibility</p:attrName>
                                        </p:attrNameLst>
                                      </p:cBhvr>
                                      <p:to>
                                        <p:strVal val="visible"/>
                                      </p:to>
                                    </p:set>
                                    <p:animEffect transition="in" filter="fade">
                                      <p:cBhvr>
                                        <p:cTn id="17" dur="1000">
                                          <p:stCondLst>
                                            <p:cond delay="0"/>
                                          </p:stCondLst>
                                        </p:cTn>
                                        <p:tgtEl>
                                          <p:spTgt spid="94231">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4231">
                                            <p:txEl>
                                              <p:pRg st="3" end="3"/>
                                            </p:txEl>
                                          </p:spTgt>
                                        </p:tgtEl>
                                        <p:attrNameLst>
                                          <p:attrName>style.visibility</p:attrName>
                                        </p:attrNameLst>
                                      </p:cBhvr>
                                      <p:to>
                                        <p:strVal val="visible"/>
                                      </p:to>
                                    </p:set>
                                    <p:animEffect transition="in" filter="fade">
                                      <p:cBhvr>
                                        <p:cTn id="20" dur="1000">
                                          <p:stCondLst>
                                            <p:cond delay="0"/>
                                          </p:stCondLst>
                                        </p:cTn>
                                        <p:tgtEl>
                                          <p:spTgt spid="94231">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4231">
                                            <p:txEl>
                                              <p:pRg st="4" end="4"/>
                                            </p:txEl>
                                          </p:spTgt>
                                        </p:tgtEl>
                                        <p:attrNameLst>
                                          <p:attrName>style.visibility</p:attrName>
                                        </p:attrNameLst>
                                      </p:cBhvr>
                                      <p:to>
                                        <p:strVal val="visible"/>
                                      </p:to>
                                    </p:set>
                                    <p:animEffect transition="in" filter="fade">
                                      <p:cBhvr>
                                        <p:cTn id="23" dur="1000">
                                          <p:stCondLst>
                                            <p:cond delay="0"/>
                                          </p:stCondLst>
                                        </p:cTn>
                                        <p:tgtEl>
                                          <p:spTgt spid="942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30" grpId="0"/>
      <p:bldP spid="94231" grpId="0" build="p">
        <p:tmplLst>
          <p:tmpl lvl="1">
            <p:tnLst>
              <p:par>
                <p:cTn presetID="10" presetClass="entr" presetSubtype="0" fill="hold" nodeType="clickEffect">
                  <p:stCondLst>
                    <p:cond delay="0"/>
                  </p:stCondLst>
                  <p:childTnLst>
                    <p:set>
                      <p:cBhvr>
                        <p:cTn dur="1" fill="hold">
                          <p:stCondLst>
                            <p:cond delay="0"/>
                          </p:stCondLst>
                        </p:cTn>
                        <p:tgtEl>
                          <p:spTgt spid="94231"/>
                        </p:tgtEl>
                        <p:attrNameLst>
                          <p:attrName>style.visibility</p:attrName>
                        </p:attrNameLst>
                      </p:cBhvr>
                      <p:to>
                        <p:strVal val="visible"/>
                      </p:to>
                    </p:set>
                    <p:animEffect transition="in" filter="fade">
                      <p:cBhvr>
                        <p:cTn dur="1000">
                          <p:stCondLst>
                            <p:cond delay="0"/>
                          </p:stCondLst>
                        </p:cTn>
                        <p:tgtEl>
                          <p:spTgt spid="94231"/>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94231"/>
                        </p:tgtEl>
                        <p:attrNameLst>
                          <p:attrName>style.visibility</p:attrName>
                        </p:attrNameLst>
                      </p:cBhvr>
                      <p:to>
                        <p:strVal val="visible"/>
                      </p:to>
                    </p:set>
                    <p:animEffect transition="in" filter="fade">
                      <p:cBhvr>
                        <p:cTn dur="1000">
                          <p:stCondLst>
                            <p:cond delay="0"/>
                          </p:stCondLst>
                        </p:cTn>
                        <p:tgtEl>
                          <p:spTgt spid="94231"/>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94231"/>
                        </p:tgtEl>
                        <p:attrNameLst>
                          <p:attrName>style.visibility</p:attrName>
                        </p:attrNameLst>
                      </p:cBhvr>
                      <p:to>
                        <p:strVal val="visible"/>
                      </p:to>
                    </p:set>
                    <p:animEffect transition="in" filter="fade">
                      <p:cBhvr>
                        <p:cTn dur="1000">
                          <p:stCondLst>
                            <p:cond delay="0"/>
                          </p:stCondLst>
                        </p:cTn>
                        <p:tgtEl>
                          <p:spTgt spid="94231"/>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94231"/>
                        </p:tgtEl>
                        <p:attrNameLst>
                          <p:attrName>style.visibility</p:attrName>
                        </p:attrNameLst>
                      </p:cBhvr>
                      <p:to>
                        <p:strVal val="visible"/>
                      </p:to>
                    </p:set>
                    <p:animEffect transition="in" filter="fade">
                      <p:cBhvr>
                        <p:cTn dur="1000">
                          <p:stCondLst>
                            <p:cond delay="0"/>
                          </p:stCondLst>
                        </p:cTn>
                        <p:tgtEl>
                          <p:spTgt spid="94231"/>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94231"/>
                        </p:tgtEl>
                        <p:attrNameLst>
                          <p:attrName>style.visibility</p:attrName>
                        </p:attrNameLst>
                      </p:cBhvr>
                      <p:to>
                        <p:strVal val="visible"/>
                      </p:to>
                    </p:set>
                    <p:animEffect transition="in" filter="fade">
                      <p:cBhvr>
                        <p:cTn dur="1000">
                          <p:stCondLst>
                            <p:cond delay="0"/>
                          </p:stCondLst>
                        </p:cTn>
                        <p:tgtEl>
                          <p:spTgt spid="94231"/>
                        </p:tgtEl>
                      </p:cBhvr>
                    </p:animEffect>
                  </p:childTnLst>
                </p:cTn>
              </p:par>
            </p:tnLst>
          </p:tmpl>
        </p:tmplLst>
      </p:bldP>
    </p:bld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2667000" cy="6858000"/>
            <a:chOff x="0" y="0"/>
            <a:chExt cx="1680" cy="4320"/>
          </a:xfrm>
        </p:grpSpPr>
        <p:sp>
          <p:nvSpPr>
            <p:cNvPr id="101379"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a:endParaRPr lang="ru-RU">
                <a:latin typeface="Arial" charset="0"/>
              </a:endParaRPr>
            </a:p>
          </p:txBody>
        </p:sp>
        <p:pic>
          <p:nvPicPr>
            <p:cNvPr id="101380" name="Picture 4" descr="slidemaster_med3"/>
            <p:cNvPicPr>
              <a:picLocks noChangeAspect="1" noChangeArrowheads="1"/>
            </p:cNvPicPr>
            <p:nvPr/>
          </p:nvPicPr>
          <p:blipFill>
            <a:blip r:embed="rId13"/>
            <a:srcRect/>
            <a:stretch>
              <a:fillRect/>
            </a:stretch>
          </p:blipFill>
          <p:spPr bwMode="ltGray">
            <a:xfrm>
              <a:off x="0" y="0"/>
              <a:ext cx="1348" cy="4320"/>
            </a:xfrm>
            <a:prstGeom prst="rect">
              <a:avLst/>
            </a:prstGeom>
            <a:noFill/>
          </p:spPr>
        </p:pic>
      </p:grpSp>
      <p:sp>
        <p:nvSpPr>
          <p:cNvPr id="101381" name="Rectangle 5"/>
          <p:cNvSpPr>
            <a:spLocks noGrp="1" noChangeArrowheads="1"/>
          </p:cNvSpPr>
          <p:nvPr>
            <p:ph type="title"/>
          </p:nvPr>
        </p:nvSpPr>
        <p:spPr bwMode="auto">
          <a:xfrm>
            <a:off x="2438400" y="228600"/>
            <a:ext cx="6400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1382" name="Rectangle 6"/>
          <p:cNvSpPr>
            <a:spLocks noGrp="1" noChangeArrowheads="1"/>
          </p:cNvSpPr>
          <p:nvPr>
            <p:ph type="body" idx="1"/>
          </p:nvPr>
        </p:nvSpPr>
        <p:spPr bwMode="auto">
          <a:xfrm>
            <a:off x="2438400" y="1600200"/>
            <a:ext cx="6400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1383"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C0C0C0"/>
                  </a:outerShdw>
                </a:effectLst>
                <a:latin typeface="+mn-lt"/>
              </a:defRPr>
            </a:lvl1pPr>
          </a:lstStyle>
          <a:p>
            <a:endParaRPr lang="ru-RU"/>
          </a:p>
        </p:txBody>
      </p:sp>
      <p:sp>
        <p:nvSpPr>
          <p:cNvPr id="10138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C0C0C0"/>
                  </a:outerShdw>
                </a:effectLst>
                <a:latin typeface="+mn-lt"/>
              </a:defRPr>
            </a:lvl1pPr>
          </a:lstStyle>
          <a:p>
            <a:endParaRPr lang="ru-RU"/>
          </a:p>
        </p:txBody>
      </p:sp>
      <p:sp>
        <p:nvSpPr>
          <p:cNvPr id="101385"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C0C0C0"/>
                  </a:outerShdw>
                </a:effectLst>
                <a:latin typeface="+mn-lt"/>
              </a:defRPr>
            </a:lvl1pPr>
          </a:lstStyle>
          <a:p>
            <a:fld id="{0297EFA0-387A-400F-8D9C-754CD9E8CE48}"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1381"/>
                                        </p:tgtEl>
                                        <p:attrNameLst>
                                          <p:attrName>style.visibility</p:attrName>
                                        </p:attrNameLst>
                                      </p:cBhvr>
                                      <p:to>
                                        <p:strVal val="visible"/>
                                      </p:to>
                                    </p:set>
                                    <p:animEffect transition="in" filter="fade">
                                      <p:cBhvr>
                                        <p:cTn id="7" dur="2000"/>
                                        <p:tgtEl>
                                          <p:spTgt spid="10138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1382"/>
                                        </p:tgtEl>
                                        <p:attrNameLst>
                                          <p:attrName>style.visibility</p:attrName>
                                        </p:attrNameLst>
                                      </p:cBhvr>
                                      <p:to>
                                        <p:strVal val="visible"/>
                                      </p:to>
                                    </p:set>
                                    <p:animEffect transition="in" filter="fade">
                                      <p:cBhvr>
                                        <p:cTn id="10" dur="2000"/>
                                        <p:tgtEl>
                                          <p:spTgt spid="1013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1" grpId="0"/>
      <p:bldP spid="101382" grpId="0">
        <p:tmplLst>
          <p:tmpl>
            <p:tnLst>
              <p:par>
                <p:cTn presetID="10" presetClass="entr" presetSubtype="0" fill="hold" nodeType="withEffect">
                  <p:stCondLst>
                    <p:cond delay="0"/>
                  </p:stCondLst>
                  <p:childTnLst>
                    <p:set>
                      <p:cBhvr>
                        <p:cTn dur="1" fill="hold">
                          <p:stCondLst>
                            <p:cond delay="0"/>
                          </p:stCondLst>
                        </p:cTn>
                        <p:tgtEl>
                          <p:spTgt spid="101382"/>
                        </p:tgtEl>
                        <p:attrNameLst>
                          <p:attrName>style.visibility</p:attrName>
                        </p:attrNameLst>
                      </p:cBhvr>
                      <p:to>
                        <p:strVal val="visible"/>
                      </p:to>
                    </p:set>
                    <p:animEffect transition="in" filter="fade">
                      <p:cBhvr>
                        <p:cTn dur="2000"/>
                        <p:tgtEl>
                          <p:spTgt spid="101382"/>
                        </p:tgtEl>
                      </p:cBhvr>
                    </p:animEffect>
                  </p:childTnLst>
                </p:cTn>
              </p:par>
            </p:tnLst>
          </p:tmpl>
        </p:tmplLst>
      </p:bldP>
    </p:bldLst>
  </p:timing>
  <p:txStyles>
    <p:titleStyle>
      <a:lvl1pPr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1" fontAlgn="base" hangingPunct="1">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eaLnBrk="1" fontAlgn="base" hangingPunct="1">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1" fontAlgn="base" hangingPunct="1">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5AF60C4-2C84-4DC8-BCB4-EC2EC2C07D28}" type="datetimeFigureOut">
              <a:rPr lang="ru-RU" smtClean="0"/>
              <a:pPr/>
              <a:t>29.03.2010</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60CFA26-0666-4CB0-8076-E33F0EFE0F3F}" type="slidenum">
              <a:rPr lang="ru-RU" smtClean="0"/>
              <a:pPr/>
              <a:t>‹#›</a:t>
            </a:fld>
            <a:endParaRPr lang="ru-RU"/>
          </a:p>
        </p:txBody>
      </p:sp>
      <p:pic>
        <p:nvPicPr>
          <p:cNvPr id="1031" name="Picture 7" descr="Бросай курить"/>
          <p:cNvPicPr>
            <a:picLocks noChangeAspect="1" noChangeArrowheads="1"/>
          </p:cNvPicPr>
          <p:nvPr/>
        </p:nvPicPr>
        <p:blipFill>
          <a:blip r:embed="rId14">
            <a:lum bright="48000" contrast="-24000"/>
          </a:blip>
          <a:srcRect/>
          <a:stretch>
            <a:fillRect/>
          </a:stretch>
        </p:blipFill>
        <p:spPr bwMode="auto">
          <a:xfrm>
            <a:off x="-468313" y="-138113"/>
            <a:ext cx="9526588" cy="6996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026"/>
                                        </p:tgtEl>
                                        <p:attrNameLst>
                                          <p:attrName>style.visibility</p:attrName>
                                        </p:attrNameLst>
                                      </p:cBhvr>
                                      <p:to>
                                        <p:strVal val="visible"/>
                                      </p:to>
                                    </p:set>
                                    <p:animEffect transition="in" filter="fade">
                                      <p:cBhvr>
                                        <p:cTn id="7" dur="600">
                                          <p:stCondLst>
                                            <p:cond delay="0"/>
                                          </p:stCondLst>
                                        </p:cTn>
                                        <p:tgtEl>
                                          <p:spTgt spid="1026"/>
                                        </p:tgtEl>
                                      </p:cBhvr>
                                    </p:animEffect>
                                    <p:anim calcmode="lin" valueType="num">
                                      <p:cBhvr>
                                        <p:cTn id="8" dur="600" fill="hold">
                                          <p:stCondLst>
                                            <p:cond delay="0"/>
                                          </p:stCondLst>
                                        </p:cTn>
                                        <p:tgtEl>
                                          <p:spTgt spid="102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02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02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slide(fromBottom)">
                                      <p:cBhvr>
                                        <p:cTn id="15" dur="500">
                                          <p:stCondLst>
                                            <p:cond delay="0"/>
                                          </p:stCondLst>
                                        </p:cTn>
                                        <p:tgtEl>
                                          <p:spTgt spid="1027">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027">
                                            <p:txEl>
                                              <p:pRg st="1" end="1"/>
                                            </p:txEl>
                                          </p:spTgt>
                                        </p:tgtEl>
                                        <p:attrNameLst>
                                          <p:attrName>style.visibility</p:attrName>
                                        </p:attrNameLst>
                                      </p:cBhvr>
                                      <p:to>
                                        <p:strVal val="visible"/>
                                      </p:to>
                                    </p:set>
                                    <p:animEffect transition="in" filter="slide(fromBottom)">
                                      <p:cBhvr>
                                        <p:cTn id="18" dur="500">
                                          <p:stCondLst>
                                            <p:cond delay="0"/>
                                          </p:stCondLst>
                                        </p:cTn>
                                        <p:tgtEl>
                                          <p:spTgt spid="1027">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027">
                                            <p:txEl>
                                              <p:pRg st="2" end="2"/>
                                            </p:txEl>
                                          </p:spTgt>
                                        </p:tgtEl>
                                        <p:attrNameLst>
                                          <p:attrName>style.visibility</p:attrName>
                                        </p:attrNameLst>
                                      </p:cBhvr>
                                      <p:to>
                                        <p:strVal val="visible"/>
                                      </p:to>
                                    </p:set>
                                    <p:animEffect transition="in" filter="slide(fromBottom)">
                                      <p:cBhvr>
                                        <p:cTn id="21" dur="500">
                                          <p:stCondLst>
                                            <p:cond delay="0"/>
                                          </p:stCondLst>
                                        </p:cTn>
                                        <p:tgtEl>
                                          <p:spTgt spid="1027">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1027">
                                            <p:txEl>
                                              <p:pRg st="3" end="3"/>
                                            </p:txEl>
                                          </p:spTgt>
                                        </p:tgtEl>
                                        <p:attrNameLst>
                                          <p:attrName>style.visibility</p:attrName>
                                        </p:attrNameLst>
                                      </p:cBhvr>
                                      <p:to>
                                        <p:strVal val="visible"/>
                                      </p:to>
                                    </p:set>
                                    <p:animEffect transition="in" filter="slide(fromBottom)">
                                      <p:cBhvr>
                                        <p:cTn id="24" dur="500">
                                          <p:stCondLst>
                                            <p:cond delay="0"/>
                                          </p:stCondLst>
                                        </p:cTn>
                                        <p:tgtEl>
                                          <p:spTgt spid="1027">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slide(fromBottom)">
                                      <p:cBhvr>
                                        <p:cTn id="27" dur="500">
                                          <p:stCondLst>
                                            <p:cond delay="0"/>
                                          </p:stCondLst>
                                        </p:cTn>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bld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5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0"/>
            <a:ext cx="7772400" cy="3071810"/>
          </a:xfrm>
        </p:spPr>
        <p:txBody>
          <a:bodyPr/>
          <a:lstStyle/>
          <a:p>
            <a:r>
              <a:rPr lang="ru-RU" dirty="0" smtClean="0">
                <a:solidFill>
                  <a:srgbClr val="FF0000"/>
                </a:solidFill>
              </a:rPr>
              <a:t>	</a:t>
            </a:r>
            <a:r>
              <a:rPr lang="ru-RU" sz="2800" dirty="0" smtClean="0">
                <a:solidFill>
                  <a:schemeClr val="tx1"/>
                </a:solidFill>
              </a:rPr>
              <a:t>МОУ </a:t>
            </a:r>
            <a:r>
              <a:rPr lang="ru-RU" sz="2800" dirty="0" smtClean="0"/>
              <a:t>БСОШ</a:t>
            </a:r>
            <a:r>
              <a:rPr lang="ru-RU" sz="2800" dirty="0" smtClean="0">
                <a:solidFill>
                  <a:schemeClr val="tx1"/>
                </a:solidFill>
              </a:rPr>
              <a:t> № 1 «ОЦ»</a:t>
            </a: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Курить – здоровью вредить!</a:t>
            </a:r>
            <a:endParaRPr lang="ru-RU" dirty="0">
              <a:solidFill>
                <a:srgbClr val="FF0000"/>
              </a:solidFill>
            </a:endParaRPr>
          </a:p>
        </p:txBody>
      </p:sp>
      <p:sp>
        <p:nvSpPr>
          <p:cNvPr id="3" name="Подзаголовок 2"/>
          <p:cNvSpPr>
            <a:spLocks noGrp="1"/>
          </p:cNvSpPr>
          <p:nvPr>
            <p:ph type="subTitle" idx="1"/>
          </p:nvPr>
        </p:nvSpPr>
        <p:spPr>
          <a:xfrm>
            <a:off x="1371600" y="3886200"/>
            <a:ext cx="6400800" cy="2686072"/>
          </a:xfrm>
        </p:spPr>
        <p:txBody>
          <a:bodyPr>
            <a:normAutofit fontScale="85000" lnSpcReduction="20000"/>
          </a:bodyPr>
          <a:lstStyle/>
          <a:p>
            <a:r>
              <a:rPr lang="ru-RU" dirty="0" smtClean="0"/>
              <a:t>Руководитель: Данилевский О.Г.</a:t>
            </a:r>
          </a:p>
          <a:p>
            <a:r>
              <a:rPr lang="ru-RU" dirty="0" smtClean="0"/>
              <a:t>Выполнила: Зобнина Н.</a:t>
            </a:r>
          </a:p>
          <a:p>
            <a:r>
              <a:rPr lang="ru-RU" dirty="0" smtClean="0"/>
              <a:t>5 «А» класс</a:t>
            </a:r>
          </a:p>
          <a:p>
            <a:endParaRPr lang="ru-RU" dirty="0" smtClean="0"/>
          </a:p>
          <a:p>
            <a:endParaRPr lang="ru-RU" dirty="0" smtClean="0"/>
          </a:p>
          <a:p>
            <a:r>
              <a:rPr lang="ru-RU" dirty="0" smtClean="0"/>
              <a:t>Борское 2010 год.</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solidFill>
                  <a:srgbClr val="FF3399"/>
                </a:solidFill>
              </a:rPr>
              <a:t>Влияние пассивного курения</a:t>
            </a:r>
            <a:endParaRPr lang="ru-RU" dirty="0">
              <a:solidFill>
                <a:srgbClr val="FF3399"/>
              </a:solidFill>
            </a:endParaRPr>
          </a:p>
        </p:txBody>
      </p:sp>
      <p:sp>
        <p:nvSpPr>
          <p:cNvPr id="3" name="Содержимое 2"/>
          <p:cNvSpPr>
            <a:spLocks noGrp="1"/>
          </p:cNvSpPr>
          <p:nvPr>
            <p:ph idx="1"/>
          </p:nvPr>
        </p:nvSpPr>
        <p:spPr/>
        <p:txBody>
          <a:bodyPr/>
          <a:lstStyle/>
          <a:p>
            <a:r>
              <a:rPr lang="ru-RU" dirty="0" smtClean="0"/>
              <a:t>Риск сердечных приступов и смерти на </a:t>
            </a:r>
            <a:r>
              <a:rPr lang="ru-RU" dirty="0" smtClean="0">
                <a:solidFill>
                  <a:srgbClr val="FF3399"/>
                </a:solidFill>
              </a:rPr>
              <a:t>91%</a:t>
            </a:r>
            <a:r>
              <a:rPr lang="ru-RU" dirty="0" smtClean="0"/>
              <a:t> выше для тех, кто регулярно находится среди курящих, и на </a:t>
            </a:r>
            <a:r>
              <a:rPr lang="ru-RU" dirty="0" smtClean="0">
                <a:solidFill>
                  <a:srgbClr val="FF3399"/>
                </a:solidFill>
              </a:rPr>
              <a:t>58%</a:t>
            </a:r>
            <a:r>
              <a:rPr lang="ru-RU" dirty="0" smtClean="0"/>
              <a:t> для тех, кто время от времени проводит время среди курящих.</a:t>
            </a:r>
          </a:p>
          <a:p>
            <a:r>
              <a:rPr lang="ru-RU" dirty="0" smtClean="0"/>
              <a:t>Уровень смертности от сердечных заболеваний в семье, где курит один из супругов, на </a:t>
            </a:r>
            <a:r>
              <a:rPr lang="ru-RU" dirty="0" smtClean="0">
                <a:solidFill>
                  <a:srgbClr val="FF3399"/>
                </a:solidFill>
              </a:rPr>
              <a:t>20%</a:t>
            </a:r>
            <a:r>
              <a:rPr lang="ru-RU" dirty="0" smtClean="0"/>
              <a:t> выше.</a:t>
            </a:r>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u="sng" dirty="0" smtClean="0">
                <a:solidFill>
                  <a:srgbClr val="FF0066"/>
                </a:solidFill>
              </a:rPr>
              <a:t>Никотин относится к нервным ядам.</a:t>
            </a:r>
            <a:br>
              <a:rPr lang="ru-RU" b="1" u="sng" dirty="0" smtClean="0">
                <a:solidFill>
                  <a:srgbClr val="FF0066"/>
                </a:solidFill>
              </a:rPr>
            </a:br>
            <a:endParaRPr lang="ru-RU" dirty="0"/>
          </a:p>
        </p:txBody>
      </p:sp>
      <p:sp>
        <p:nvSpPr>
          <p:cNvPr id="3" name="Содержимое 2"/>
          <p:cNvSpPr>
            <a:spLocks noGrp="1"/>
          </p:cNvSpPr>
          <p:nvPr>
            <p:ph sz="half" idx="1"/>
          </p:nvPr>
        </p:nvSpPr>
        <p:spPr/>
        <p:txBody>
          <a:bodyPr>
            <a:normAutofit lnSpcReduction="10000"/>
          </a:bodyPr>
          <a:lstStyle/>
          <a:p>
            <a:pPr>
              <a:lnSpc>
                <a:spcPct val="80000"/>
              </a:lnSpc>
              <a:buFontTx/>
              <a:buNone/>
            </a:pPr>
            <a:r>
              <a:rPr lang="ru-RU" sz="1800" b="1" i="1" dirty="0" smtClean="0"/>
              <a:t>В экспериментах на животных и наблюдениях над людьми установлено, что </a:t>
            </a:r>
            <a:r>
              <a:rPr lang="ru-RU" sz="1800" b="1" i="1" dirty="0" smtClean="0">
                <a:solidFill>
                  <a:srgbClr val="FF0066"/>
                </a:solidFill>
              </a:rPr>
              <a:t>никотин в малых дозах возбуждает нервные клетки, способствует учащению дыхания и сердцебиения, нарушение ритма сердечных сокращений, тошноте и рвоте.</a:t>
            </a:r>
          </a:p>
          <a:p>
            <a:pPr>
              <a:lnSpc>
                <a:spcPct val="80000"/>
              </a:lnSpc>
              <a:buFontTx/>
              <a:buNone/>
            </a:pPr>
            <a:r>
              <a:rPr lang="ru-RU" sz="1800" b="1" i="1" dirty="0" smtClean="0"/>
              <a:t>В больших дозах тормозит, а затем парализует деятельность клеток ЦНС в том числе вегетативной. Расстройство нервной системы проявляется понижением трудоспособности, дрожанием рук, ослаблением памяти.</a:t>
            </a:r>
          </a:p>
          <a:p>
            <a:endParaRPr lang="ru-RU" sz="1800" dirty="0"/>
          </a:p>
        </p:txBody>
      </p:sp>
      <p:pic>
        <p:nvPicPr>
          <p:cNvPr id="1026" name="Picture 2" descr="E:\Зобнины\Наташа\127.gif"/>
          <p:cNvPicPr>
            <a:picLocks noGrp="1" noChangeAspect="1" noChangeArrowheads="1" noCrop="1"/>
          </p:cNvPicPr>
          <p:nvPr>
            <p:ph sz="half" idx="2"/>
          </p:nvPr>
        </p:nvPicPr>
        <p:blipFill>
          <a:blip r:embed="rId2"/>
          <a:srcRect/>
          <a:stretch>
            <a:fillRect/>
          </a:stretch>
        </p:blipFill>
        <p:spPr bwMode="auto">
          <a:xfrm>
            <a:off x="4762500" y="1714488"/>
            <a:ext cx="3810000" cy="428628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66"/>
                </a:solidFill>
              </a:rPr>
              <a:t>Девушка и курение</a:t>
            </a:r>
            <a:endParaRPr lang="ru-RU" dirty="0"/>
          </a:p>
        </p:txBody>
      </p:sp>
      <p:sp>
        <p:nvSpPr>
          <p:cNvPr id="3" name="Содержимое 2"/>
          <p:cNvSpPr>
            <a:spLocks noGrp="1"/>
          </p:cNvSpPr>
          <p:nvPr>
            <p:ph sz="half" idx="1"/>
          </p:nvPr>
        </p:nvSpPr>
        <p:spPr/>
        <p:txBody>
          <a:bodyPr>
            <a:normAutofit lnSpcReduction="10000"/>
          </a:bodyPr>
          <a:lstStyle/>
          <a:p>
            <a:pPr algn="ctr">
              <a:lnSpc>
                <a:spcPct val="90000"/>
              </a:lnSpc>
              <a:buFontTx/>
              <a:buNone/>
            </a:pPr>
            <a:r>
              <a:rPr lang="ru-RU" sz="2400" b="1" dirty="0" smtClean="0"/>
              <a:t>Курение наносит женскому организму непоправимый ущерб. </a:t>
            </a:r>
          </a:p>
          <a:p>
            <a:pPr algn="ctr">
              <a:lnSpc>
                <a:spcPct val="90000"/>
              </a:lnSpc>
              <a:buFontTx/>
              <a:buNone/>
            </a:pPr>
            <a:r>
              <a:rPr lang="ru-RU" sz="2400" b="1" dirty="0" smtClean="0"/>
              <a:t>30% курящих девушек страдают заболеваниями щитовидной железы, а инфаркт миокарда у курящих женщин бывает в 3 раза чаще, кожа становится серой, неэластичной, зубы и пальцы - желтыми от никотина</a:t>
            </a:r>
          </a:p>
          <a:p>
            <a:endParaRPr lang="ru-RU" dirty="0"/>
          </a:p>
        </p:txBody>
      </p:sp>
      <p:pic>
        <p:nvPicPr>
          <p:cNvPr id="5" name="Picture 6" descr="83647"/>
          <p:cNvPicPr>
            <a:picLocks noGrp="1" noChangeAspect="1" noChangeArrowheads="1"/>
          </p:cNvPicPr>
          <p:nvPr>
            <p:ph sz="half" idx="2"/>
          </p:nvPr>
        </p:nvPicPr>
        <p:blipFill>
          <a:blip r:embed="rId2"/>
          <a:stretch>
            <a:fillRect/>
          </a:stretch>
        </p:blipFill>
        <p:spPr bwMode="auto">
          <a:xfrm>
            <a:off x="5173932" y="1600200"/>
            <a:ext cx="2987136" cy="4525963"/>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457200" y="142852"/>
            <a:ext cx="8229600" cy="5983311"/>
          </a:xfrm>
        </p:spPr>
        <p:txBody>
          <a:bodyPr/>
          <a:lstStyle/>
          <a:p>
            <a:pPr algn="ctr">
              <a:buNone/>
            </a:pPr>
            <a:endParaRPr lang="ru-RU" sz="4400" dirty="0" smtClean="0"/>
          </a:p>
          <a:p>
            <a:pPr algn="ctr">
              <a:buNone/>
            </a:pPr>
            <a:r>
              <a:rPr lang="ru-RU" sz="4400" dirty="0" smtClean="0"/>
              <a:t>Смертельная доза никотина составляет </a:t>
            </a:r>
            <a:r>
              <a:rPr lang="ru-RU" sz="4400" dirty="0" smtClean="0">
                <a:solidFill>
                  <a:srgbClr val="FF3399"/>
                </a:solidFill>
              </a:rPr>
              <a:t>1 мг </a:t>
            </a:r>
            <a:r>
              <a:rPr lang="ru-RU" sz="4400" dirty="0" smtClean="0"/>
              <a:t>на </a:t>
            </a:r>
            <a:r>
              <a:rPr lang="ru-RU" sz="4400" dirty="0" smtClean="0">
                <a:solidFill>
                  <a:srgbClr val="FF3399"/>
                </a:solidFill>
              </a:rPr>
              <a:t>1 кг </a:t>
            </a:r>
            <a:r>
              <a:rPr lang="ru-RU" sz="4400" dirty="0" smtClean="0"/>
              <a:t>массы тела. От одной сигареты в организм поступает </a:t>
            </a:r>
            <a:r>
              <a:rPr lang="ru-RU" sz="4400" dirty="0" smtClean="0">
                <a:solidFill>
                  <a:srgbClr val="FF3399"/>
                </a:solidFill>
              </a:rPr>
              <a:t>3 мг</a:t>
            </a:r>
            <a:r>
              <a:rPr lang="ru-RU" sz="4400" dirty="0" smtClean="0"/>
              <a:t>.</a:t>
            </a:r>
            <a:endParaRPr lang="ru-RU"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57158" y="285728"/>
            <a:ext cx="8072494" cy="4524315"/>
          </a:xfrm>
          <a:prstGeom prst="rect">
            <a:avLst/>
          </a:prstGeom>
        </p:spPr>
        <p:txBody>
          <a:bodyPr wrap="square">
            <a:spAutoFit/>
          </a:bodyPr>
          <a:lstStyle/>
          <a:p>
            <a:pPr algn="ctr"/>
            <a:r>
              <a:rPr lang="ru-RU" sz="9600" kern="10" dirty="0" smtClean="0">
                <a:ln w="9525">
                  <a:solidFill>
                    <a:srgbClr val="000000"/>
                  </a:solidFill>
                  <a:round/>
                  <a:headEnd/>
                  <a:tailEnd/>
                </a:ln>
                <a:solidFill>
                  <a:srgbClr val="000000"/>
                </a:solidFill>
                <a:latin typeface="Impact"/>
              </a:rPr>
              <a:t>ПОЧЕМУ ПОДРОСКИ КУРЯТ?</a:t>
            </a:r>
            <a:endParaRPr lang="ru-RU" sz="9600" kern="10" dirty="0">
              <a:ln w="9525">
                <a:solidFill>
                  <a:srgbClr val="000000"/>
                </a:solidFill>
                <a:round/>
                <a:headEnd/>
                <a:tailEnd/>
              </a:ln>
              <a:solidFill>
                <a:srgbClr val="000000"/>
              </a:solidFill>
              <a:latin typeface="Impact"/>
            </a:endParaRPr>
          </a:p>
        </p:txBody>
      </p:sp>
      <p:pic>
        <p:nvPicPr>
          <p:cNvPr id="6" name="Picture 3" descr="ASMS"/>
          <p:cNvPicPr>
            <a:picLocks noChangeAspect="1" noChangeArrowheads="1" noCrop="1"/>
          </p:cNvPicPr>
          <p:nvPr/>
        </p:nvPicPr>
        <p:blipFill>
          <a:blip r:embed="rId2"/>
          <a:srcRect/>
          <a:stretch>
            <a:fillRect/>
          </a:stretch>
        </p:blipFill>
        <p:spPr bwMode="auto">
          <a:xfrm>
            <a:off x="6400800" y="2895600"/>
            <a:ext cx="2743200" cy="3962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kern="10" dirty="0" smtClean="0">
                <a:ln w="9525">
                  <a:round/>
                  <a:headEnd/>
                  <a:tailEnd/>
                </a:ln>
                <a:blipFill dpi="0" rotWithShape="0">
                  <a:blip r:embed="rId2"/>
                  <a:srcRect/>
                  <a:tile tx="0" ty="0" sx="100000" sy="100000" flip="none" algn="tl"/>
                </a:blipFill>
                <a:cs typeface="Arial"/>
              </a:rPr>
              <a:t>«За компанию».</a:t>
            </a:r>
            <a:endParaRPr lang="ru-RU" dirty="0"/>
          </a:p>
        </p:txBody>
      </p:sp>
      <p:sp>
        <p:nvSpPr>
          <p:cNvPr id="6" name="Содержимое 5"/>
          <p:cNvSpPr>
            <a:spLocks noGrp="1"/>
          </p:cNvSpPr>
          <p:nvPr>
            <p:ph sz="half" idx="1"/>
          </p:nvPr>
        </p:nvSpPr>
        <p:spPr/>
        <p:txBody>
          <a:bodyPr/>
          <a:lstStyle/>
          <a:p>
            <a:r>
              <a:rPr lang="ru-RU" sz="2000" dirty="0" smtClean="0"/>
              <a:t>Чего только не сделаешь «за компанию». Тем более что в подростковом возрасте очень важно быть принятым в той компании, которая тебе нравится. Порой человек может начать курить вопреки своему желанию. Правда, иногда это происходит просто из-за того, что некоторые люди не умеют отказать. Дома они умеют делать и даже очень хорошо, но вот в другом месте….. Как-то неловко, неудобно, вдруг не так поймут…</a:t>
            </a:r>
          </a:p>
          <a:p>
            <a:endParaRPr lang="ru-RU" dirty="0"/>
          </a:p>
        </p:txBody>
      </p:sp>
      <p:pic>
        <p:nvPicPr>
          <p:cNvPr id="8" name="Picture 4" descr="открытка3"/>
          <p:cNvPicPr>
            <a:picLocks noGrp="1" noChangeAspect="1" noChangeArrowheads="1"/>
          </p:cNvPicPr>
          <p:nvPr>
            <p:ph sz="half" idx="2"/>
          </p:nvPr>
        </p:nvPicPr>
        <p:blipFill>
          <a:blip r:embed="rId3"/>
          <a:srcRect/>
          <a:stretch>
            <a:fillRect/>
          </a:stretch>
        </p:blipFill>
        <p:spPr>
          <a:xfrm>
            <a:off x="4857752" y="3163094"/>
            <a:ext cx="2786082" cy="3123426"/>
          </a:xfr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kern="10" dirty="0" smtClean="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cs typeface="Arial"/>
              </a:rPr>
              <a:t/>
            </a:r>
            <a:br>
              <a:rPr lang="ru-RU" kern="10" dirty="0" smtClean="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cs typeface="Arial"/>
              </a:rPr>
            </a:br>
            <a:r>
              <a:rPr lang="ru-RU" kern="10" dirty="0" smtClean="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cs typeface="Arial"/>
              </a:rPr>
              <a:t/>
            </a:r>
            <a:br>
              <a:rPr lang="ru-RU" kern="10" dirty="0" smtClean="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cs typeface="Arial"/>
              </a:rPr>
            </a:br>
            <a:r>
              <a:rPr lang="ru-RU" sz="6600" kern="10" dirty="0" smtClean="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cs typeface="Arial"/>
              </a:rPr>
              <a:t>"Чтобы казаться взрослее"</a:t>
            </a:r>
            <a:br>
              <a:rPr lang="ru-RU" sz="6600" kern="10" dirty="0" smtClean="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cs typeface="Arial"/>
              </a:rPr>
            </a:br>
            <a:r>
              <a:rPr lang="ru-RU" dirty="0" smtClean="0"/>
              <a:t/>
            </a:r>
            <a:br>
              <a:rPr lang="ru-RU" dirty="0" smtClean="0"/>
            </a:br>
            <a:endParaRPr lang="ru-RU" dirty="0"/>
          </a:p>
        </p:txBody>
      </p:sp>
      <p:sp>
        <p:nvSpPr>
          <p:cNvPr id="6" name="Содержимое 5"/>
          <p:cNvSpPr>
            <a:spLocks noGrp="1"/>
          </p:cNvSpPr>
          <p:nvPr>
            <p:ph idx="1"/>
          </p:nvPr>
        </p:nvSpPr>
        <p:spPr/>
        <p:txBody>
          <a:bodyPr/>
          <a:lstStyle/>
          <a:p>
            <a:r>
              <a:rPr lang="ru-RU" sz="2800" b="1" dirty="0" smtClean="0">
                <a:solidFill>
                  <a:schemeClr val="tx2"/>
                </a:solidFill>
              </a:rPr>
              <a:t>Это довольно наивное утверждение, которое можно расшифровать примерно так: я хочу казаться взрослее в глазах своих сверстников (потому что на взрослых это не производит такого впечатления),хочу казаться независимым, самостоятельным, хочу, чтобы меня считали таким, потому что сам себя таким не считаю. По крайней мере, мне нужно подкрепление, чтобы я по-настоящему хотя бы на минуту почувствовал себя взрослым.</a:t>
            </a:r>
          </a:p>
          <a:p>
            <a:endParaRPr lang="ru-RU" dirty="0">
              <a:solidFill>
                <a:schemeClr val="tx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a:t>
            </a:r>
            <a:r>
              <a:rPr lang="ru-RU" sz="72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Чтобы   похудеть"</a:t>
            </a:r>
            <a:r>
              <a:rPr lang="ru-RU"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
            </a:r>
            <a:br>
              <a:rPr lang="ru-RU"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br>
            <a:endParaRPr lang="ru-RU" dirty="0"/>
          </a:p>
        </p:txBody>
      </p:sp>
      <p:sp>
        <p:nvSpPr>
          <p:cNvPr id="5" name="Содержимое 4"/>
          <p:cNvSpPr>
            <a:spLocks noGrp="1"/>
          </p:cNvSpPr>
          <p:nvPr>
            <p:ph idx="1"/>
          </p:nvPr>
        </p:nvSpPr>
        <p:spPr/>
        <p:txBody>
          <a:bodyPr/>
          <a:lstStyle/>
          <a:p>
            <a:r>
              <a:rPr lang="ru-RU" dirty="0" smtClean="0"/>
              <a:t>Это одно из самых распространённых заблуждений. Курить для того, чтобы похудеть - это все равно, что привить себе какую-нибудь болезнь и «таять» от неё. Не забывай, что курение портит цвет лица, волосы и зубы.  </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6000" i="1" kern="10" dirty="0" smtClean="0">
                <a:ln w="9525" cap="sq">
                  <a:solidFill>
                    <a:srgbClr val="000000"/>
                  </a:solidFill>
                  <a:miter lim="800000"/>
                  <a:headEnd type="none" w="sm" len="sm"/>
                  <a:tailEnd type="none" w="sm" len="sm"/>
                </a:ln>
                <a:solidFill>
                  <a:srgbClr val="FFFFFF"/>
                </a:solidFill>
                <a:effectLst>
                  <a:outerShdw dist="35921" dir="2700000" algn="ctr" rotWithShape="0">
                    <a:srgbClr val="808080"/>
                  </a:outerShdw>
                </a:effectLst>
                <a:cs typeface="Arial"/>
              </a:rPr>
              <a:t/>
            </a:r>
            <a:br>
              <a:rPr lang="ru-RU" sz="6000" i="1" kern="10" dirty="0" smtClean="0">
                <a:ln w="9525" cap="sq">
                  <a:solidFill>
                    <a:srgbClr val="000000"/>
                  </a:solidFill>
                  <a:miter lim="800000"/>
                  <a:headEnd type="none" w="sm" len="sm"/>
                  <a:tailEnd type="none" w="sm" len="sm"/>
                </a:ln>
                <a:solidFill>
                  <a:srgbClr val="FFFFFF"/>
                </a:solidFill>
                <a:effectLst>
                  <a:outerShdw dist="35921" dir="2700000" algn="ctr" rotWithShape="0">
                    <a:srgbClr val="808080"/>
                  </a:outerShdw>
                </a:effectLst>
                <a:cs typeface="Arial"/>
              </a:rPr>
            </a:br>
            <a:r>
              <a:rPr lang="ru-RU" sz="6000" i="1" kern="10" dirty="0" smtClean="0">
                <a:ln w="9525" cap="sq">
                  <a:solidFill>
                    <a:srgbClr val="000000"/>
                  </a:solidFill>
                  <a:miter lim="800000"/>
                  <a:headEnd type="none" w="sm" len="sm"/>
                  <a:tailEnd type="none" w="sm" len="sm"/>
                </a:ln>
                <a:solidFill>
                  <a:srgbClr val="FFFFFF"/>
                </a:solidFill>
                <a:effectLst>
                  <a:outerShdw dist="35921" dir="2700000" algn="ctr" rotWithShape="0">
                    <a:srgbClr val="808080"/>
                  </a:outerShdw>
                </a:effectLst>
                <a:cs typeface="Arial"/>
              </a:rPr>
              <a:t>ПОТОМУ ЧТО ЭТО МОДНО...</a:t>
            </a:r>
            <a:br>
              <a:rPr lang="ru-RU" sz="6000" i="1" kern="10" dirty="0" smtClean="0">
                <a:ln w="9525" cap="sq">
                  <a:solidFill>
                    <a:srgbClr val="000000"/>
                  </a:solidFill>
                  <a:miter lim="800000"/>
                  <a:headEnd type="none" w="sm" len="sm"/>
                  <a:tailEnd type="none" w="sm" len="sm"/>
                </a:ln>
                <a:solidFill>
                  <a:srgbClr val="FFFFFF"/>
                </a:solidFill>
                <a:effectLst>
                  <a:outerShdw dist="35921" dir="2700000" algn="ctr" rotWithShape="0">
                    <a:srgbClr val="808080"/>
                  </a:outerShdw>
                </a:effectLst>
                <a:cs typeface="Arial"/>
              </a:rPr>
            </a:br>
            <a:endParaRPr lang="ru-RU" sz="6000" dirty="0"/>
          </a:p>
        </p:txBody>
      </p:sp>
      <p:sp>
        <p:nvSpPr>
          <p:cNvPr id="3" name="Содержимое 2"/>
          <p:cNvSpPr>
            <a:spLocks noGrp="1"/>
          </p:cNvSpPr>
          <p:nvPr>
            <p:ph idx="1"/>
          </p:nvPr>
        </p:nvSpPr>
        <p:spPr/>
        <p:txBody>
          <a:bodyPr/>
          <a:lstStyle/>
          <a:p>
            <a:r>
              <a:rPr lang="ru-RU" sz="2800" dirty="0" smtClean="0"/>
              <a:t>Сразу нужно оговориться, что это модно, но не везде. В современном мире количество курильщиков увеличивается в экономически неразвитых странах, а в странах с высоким жизненным уровнем (таких, как Англия, США) число курильщиков сокращается. Последние годы в моде гладкая ухоженная кожа, блестящие волосы, белые зубы, спортивная фигура с развитой мускулатурой. Можно предполагать, что эта мода продержится ещё довольно долго.</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kern="10" dirty="0" smtClean="0">
                <a:ln w="9525">
                  <a:solidFill>
                    <a:srgbClr val="000000"/>
                  </a:solidFill>
                  <a:round/>
                  <a:headEnd/>
                  <a:tailEnd/>
                </a:ln>
                <a:solidFill>
                  <a:srgbClr val="000000"/>
                </a:solidFill>
                <a:cs typeface="Arial"/>
              </a:rPr>
              <a:t>"Из-за влияния рекламы".</a:t>
            </a:r>
            <a:br>
              <a:rPr lang="ru-RU" kern="10" dirty="0" smtClean="0">
                <a:ln w="9525">
                  <a:solidFill>
                    <a:srgbClr val="000000"/>
                  </a:solidFill>
                  <a:round/>
                  <a:headEnd/>
                  <a:tailEnd/>
                </a:ln>
                <a:solidFill>
                  <a:srgbClr val="000000"/>
                </a:solidFill>
                <a:cs typeface="Arial"/>
              </a:rPr>
            </a:br>
            <a:endParaRPr lang="ru-RU" dirty="0"/>
          </a:p>
        </p:txBody>
      </p:sp>
      <p:sp>
        <p:nvSpPr>
          <p:cNvPr id="3" name="Содержимое 2"/>
          <p:cNvSpPr>
            <a:spLocks noGrp="1"/>
          </p:cNvSpPr>
          <p:nvPr>
            <p:ph idx="1"/>
          </p:nvPr>
        </p:nvSpPr>
        <p:spPr/>
        <p:txBody>
          <a:bodyPr/>
          <a:lstStyle/>
          <a:p>
            <a:r>
              <a:rPr lang="ru-RU" sz="2400" b="1" dirty="0" smtClean="0">
                <a:solidFill>
                  <a:schemeClr val="tx2"/>
                </a:solidFill>
                <a:latin typeface="Times New Roman" pitchFamily="18" charset="0"/>
              </a:rPr>
              <a:t>Да, реклама в современном обществе потребления - это великая сила! Красивые пачки в кино, на витринах, плакатах. Многим молодым курильщикам кажется, что курение приближает их к «западной» жизни. В то же время именно на западе, в развитых капиталистических странах люди наиболее активно отказываются от курения. Производящие сигареты фирмы теряют рынки сбыта и отравляют свою продукцию в страны третьего мира, а теперь уже в нашу страну.</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
            </a:r>
            <a:br>
              <a:rPr lang="ru-RU" sz="3200" dirty="0" smtClean="0"/>
            </a:br>
            <a:endParaRPr lang="ru-RU" sz="3200" dirty="0"/>
          </a:p>
        </p:txBody>
      </p:sp>
      <p:sp>
        <p:nvSpPr>
          <p:cNvPr id="4" name="Содержимое 3"/>
          <p:cNvSpPr>
            <a:spLocks noGrp="1"/>
          </p:cNvSpPr>
          <p:nvPr>
            <p:ph idx="1"/>
          </p:nvPr>
        </p:nvSpPr>
        <p:spPr>
          <a:xfrm>
            <a:off x="457200" y="285728"/>
            <a:ext cx="8229600" cy="5840435"/>
          </a:xfrm>
        </p:spPr>
        <p:txBody>
          <a:bodyPr/>
          <a:lstStyle/>
          <a:p>
            <a:pPr algn="just"/>
            <a:r>
              <a:rPr lang="ru-RU" sz="2800" b="1" i="1" dirty="0" smtClean="0">
                <a:latin typeface="Bookman Old Style" pitchFamily="18" charset="0"/>
              </a:rPr>
              <a:t>Тема :</a:t>
            </a:r>
            <a:r>
              <a:rPr lang="ru-RU" sz="2800" dirty="0" smtClean="0"/>
              <a:t> Курить </a:t>
            </a:r>
            <a:r>
              <a:rPr lang="en-US" sz="2800" dirty="0" smtClean="0"/>
              <a:t>- </a:t>
            </a:r>
            <a:r>
              <a:rPr lang="ru-RU" sz="2800" dirty="0" smtClean="0"/>
              <a:t>здоровью вредить!</a:t>
            </a:r>
          </a:p>
          <a:p>
            <a:pPr algn="just"/>
            <a:r>
              <a:rPr lang="ru-RU" sz="2800" b="1" i="1" dirty="0" smtClean="0">
                <a:latin typeface="Bookman Old Style" pitchFamily="18" charset="0"/>
              </a:rPr>
              <a:t>Цель :</a:t>
            </a:r>
            <a:r>
              <a:rPr lang="ru-RU" sz="2800" dirty="0" smtClean="0"/>
              <a:t> донести до людей, что курение опасно для здоровья не только для курильщиков, но и их окружающих. </a:t>
            </a:r>
          </a:p>
          <a:p>
            <a:pPr algn="just"/>
            <a:r>
              <a:rPr lang="ru-RU" sz="2800" b="1" i="1" dirty="0" smtClean="0">
                <a:latin typeface="Bookman Old Style" pitchFamily="18" charset="0"/>
              </a:rPr>
              <a:t>Проблема:</a:t>
            </a:r>
            <a:r>
              <a:rPr lang="ru-RU" sz="2800" dirty="0" smtClean="0"/>
              <a:t> Подростки начинают курить очень рано, когда организм еще не завершил свое формирование, что непременно сказывается на их здоровье.</a:t>
            </a:r>
          </a:p>
          <a:p>
            <a:pPr algn="just"/>
            <a:r>
              <a:rPr lang="ru-RU" sz="2800" b="1" i="1" dirty="0" smtClean="0">
                <a:latin typeface="Bookman Old Style" pitchFamily="18" charset="0"/>
              </a:rPr>
              <a:t>Задачи:</a:t>
            </a:r>
            <a:r>
              <a:rPr lang="ru-RU" sz="2800" dirty="0" smtClean="0"/>
              <a:t>1)Собрать информацию.</a:t>
            </a:r>
          </a:p>
          <a:p>
            <a:pPr algn="just">
              <a:buNone/>
            </a:pPr>
            <a:r>
              <a:rPr lang="ru-RU" sz="2800" dirty="0" smtClean="0"/>
              <a:t>                    2)Сделать презентацию.</a:t>
            </a:r>
          </a:p>
          <a:p>
            <a:pPr algn="just">
              <a:buNone/>
            </a:pPr>
            <a:r>
              <a:rPr lang="ru-RU" sz="2800" dirty="0" smtClean="0"/>
              <a:t>                    3)Показать классу.</a:t>
            </a:r>
            <a:endParaRPr lang="ru-RU"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Литература.</a:t>
            </a:r>
            <a:endParaRPr lang="ru-RU" dirty="0"/>
          </a:p>
        </p:txBody>
      </p:sp>
      <p:sp>
        <p:nvSpPr>
          <p:cNvPr id="3" name="Содержимое 2"/>
          <p:cNvSpPr>
            <a:spLocks noGrp="1"/>
          </p:cNvSpPr>
          <p:nvPr>
            <p:ph idx="1"/>
          </p:nvPr>
        </p:nvSpPr>
        <p:spPr/>
        <p:txBody>
          <a:bodyPr/>
          <a:lstStyle/>
          <a:p>
            <a:pPr>
              <a:buNone/>
            </a:pPr>
            <a:r>
              <a:rPr lang="en-US" dirty="0" smtClean="0"/>
              <a:t>www.bestreferat.ru</a:t>
            </a:r>
          </a:p>
          <a:p>
            <a:pPr>
              <a:buNone/>
            </a:pPr>
            <a:r>
              <a:rPr lang="en-US" dirty="0" smtClean="0"/>
              <a:t>www.elitarium.ru</a:t>
            </a:r>
          </a:p>
          <a:p>
            <a:pPr>
              <a:buNone/>
            </a:pPr>
            <a:r>
              <a:rPr lang="en-US" dirty="0" smtClean="0"/>
              <a:t>www.ru.wikipedia.org/wik</a:t>
            </a:r>
          </a:p>
          <a:p>
            <a:pPr>
              <a:buNone/>
            </a:pPr>
            <a:r>
              <a:rPr lang="en-US" dirty="0" smtClean="0"/>
              <a:t>www.anti-smoking.ru</a:t>
            </a:r>
          </a:p>
          <a:p>
            <a:pPr>
              <a:buNone/>
            </a:pPr>
            <a:r>
              <a:rPr lang="en-US" dirty="0" smtClean="0"/>
              <a:t>www.netnarkotik.ru</a:t>
            </a:r>
          </a:p>
          <a:p>
            <a:pPr>
              <a:buNone/>
            </a:pPr>
            <a:endParaRPr lang="en-US"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00108"/>
          </a:xfrm>
        </p:spPr>
        <p:txBody>
          <a:bodyPr/>
          <a:lstStyle/>
          <a:p>
            <a:r>
              <a:rPr lang="ru-RU" dirty="0" smtClean="0"/>
              <a:t>Содержание:  </a:t>
            </a:r>
            <a:endParaRPr lang="ru-RU" dirty="0"/>
          </a:p>
        </p:txBody>
      </p:sp>
      <p:sp>
        <p:nvSpPr>
          <p:cNvPr id="3" name="Содержимое 2"/>
          <p:cNvSpPr>
            <a:spLocks noGrp="1"/>
          </p:cNvSpPr>
          <p:nvPr>
            <p:ph idx="1"/>
          </p:nvPr>
        </p:nvSpPr>
        <p:spPr>
          <a:xfrm>
            <a:off x="457200" y="928670"/>
            <a:ext cx="8229600" cy="5500726"/>
          </a:xfrm>
        </p:spPr>
        <p:txBody>
          <a:bodyPr/>
          <a:lstStyle/>
          <a:p>
            <a:r>
              <a:rPr lang="ru-RU" dirty="0" smtClean="0"/>
              <a:t>Эпиграф</a:t>
            </a:r>
          </a:p>
          <a:p>
            <a:r>
              <a:rPr lang="ru-RU" dirty="0" smtClean="0"/>
              <a:t>Из истории </a:t>
            </a:r>
            <a:r>
              <a:rPr lang="ru-RU" dirty="0" err="1" smtClean="0"/>
              <a:t>табакокурения</a:t>
            </a:r>
            <a:r>
              <a:rPr lang="ru-RU" dirty="0" smtClean="0"/>
              <a:t>.</a:t>
            </a:r>
          </a:p>
          <a:p>
            <a:r>
              <a:rPr lang="ru-RU" dirty="0" smtClean="0"/>
              <a:t>Из чего состоит дым табака.</a:t>
            </a:r>
            <a:endParaRPr lang="ru-RU" dirty="0" smtClean="0"/>
          </a:p>
          <a:p>
            <a:r>
              <a:rPr lang="ru-RU" dirty="0" smtClean="0"/>
              <a:t>Статистические данные.</a:t>
            </a:r>
          </a:p>
          <a:p>
            <a:r>
              <a:rPr lang="ru-RU" dirty="0" smtClean="0"/>
              <a:t>Пассивное курение</a:t>
            </a:r>
          </a:p>
          <a:p>
            <a:r>
              <a:rPr lang="ru-RU" dirty="0" smtClean="0"/>
              <a:t>Влияние пассивного курения.</a:t>
            </a:r>
          </a:p>
          <a:p>
            <a:r>
              <a:rPr lang="ru-RU" dirty="0" smtClean="0"/>
              <a:t>Никотин относится к нервным ядам.</a:t>
            </a:r>
          </a:p>
          <a:p>
            <a:r>
              <a:rPr lang="ru-RU" dirty="0" smtClean="0"/>
              <a:t>Девушка и курение.</a:t>
            </a:r>
          </a:p>
          <a:p>
            <a:r>
              <a:rPr lang="ru-RU" dirty="0" smtClean="0"/>
              <a:t>Смертельная доза.</a:t>
            </a:r>
          </a:p>
          <a:p>
            <a:r>
              <a:rPr lang="ru-RU" dirty="0" smtClean="0"/>
              <a:t>Почему подростки курят?</a:t>
            </a:r>
          </a:p>
          <a:p>
            <a:endParaRPr lang="ru-RU" dirty="0" smtClean="0"/>
          </a:p>
          <a:p>
            <a:endParaRPr lang="ru-RU" dirty="0" smtClean="0"/>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197493"/>
          </a:xfrm>
        </p:spPr>
        <p:txBody>
          <a:bodyPr/>
          <a:lstStyle/>
          <a:p>
            <a:r>
              <a:rPr lang="ru-RU" sz="7200" i="1" dirty="0" smtClean="0"/>
              <a:t>Табак – забава для </a:t>
            </a:r>
            <a:r>
              <a:rPr lang="ru-RU" sz="7200" i="1" dirty="0" err="1" smtClean="0"/>
              <a:t>дураков</a:t>
            </a:r>
            <a:r>
              <a:rPr lang="ru-RU" sz="7200" i="1" dirty="0" smtClean="0"/>
              <a:t>.</a:t>
            </a:r>
          </a:p>
          <a:p>
            <a:pPr>
              <a:buNone/>
            </a:pPr>
            <a:r>
              <a:rPr lang="ru-RU" sz="7200" i="1" dirty="0" smtClean="0"/>
              <a:t>                   </a:t>
            </a:r>
            <a:r>
              <a:rPr lang="ru-RU" sz="7200" dirty="0" smtClean="0"/>
              <a:t>(Гете)</a:t>
            </a:r>
          </a:p>
          <a:p>
            <a:endParaRPr lang="ru-RU" sz="7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5400" i="1" dirty="0" smtClean="0"/>
              <a:t>Табак приносит вред телу, разрушает разум, отупляет целые </a:t>
            </a:r>
            <a:r>
              <a:rPr lang="ru-RU" sz="5400" i="1" dirty="0" smtClean="0"/>
              <a:t>нации.</a:t>
            </a:r>
            <a:endParaRPr lang="ru-RU" sz="5400" i="1" dirty="0" smtClean="0"/>
          </a:p>
          <a:p>
            <a:pPr>
              <a:buNone/>
            </a:pPr>
            <a:r>
              <a:rPr lang="ru-RU" dirty="0" smtClean="0"/>
              <a:t>                                               (Бальзак)</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Из истории </a:t>
            </a:r>
            <a:r>
              <a:rPr lang="ru-RU" dirty="0" err="1" smtClean="0"/>
              <a:t>табакокурения</a:t>
            </a:r>
            <a:endParaRPr lang="ru-RU" dirty="0"/>
          </a:p>
        </p:txBody>
      </p:sp>
      <p:sp>
        <p:nvSpPr>
          <p:cNvPr id="3" name="Содержимое 2"/>
          <p:cNvSpPr>
            <a:spLocks noGrp="1"/>
          </p:cNvSpPr>
          <p:nvPr>
            <p:ph idx="1"/>
          </p:nvPr>
        </p:nvSpPr>
        <p:spPr/>
        <p:txBody>
          <a:bodyPr>
            <a:normAutofit/>
          </a:bodyPr>
          <a:lstStyle/>
          <a:p>
            <a:pPr>
              <a:lnSpc>
                <a:spcPct val="80000"/>
              </a:lnSpc>
            </a:pPr>
            <a:r>
              <a:rPr lang="ru-RU" sz="2000" b="1" i="1" dirty="0" smtClean="0"/>
              <a:t>Табак как представитель дикой флоры был известен в древности в Европе, Азии, Африке. </a:t>
            </a:r>
            <a:r>
              <a:rPr lang="ru-RU" sz="2000" b="1" i="1" u="sng" dirty="0" smtClean="0"/>
              <a:t>Листья его сжигали на костре, их дым оказывал на людей одурманивающее воздействие…</a:t>
            </a:r>
          </a:p>
          <a:p>
            <a:pPr>
              <a:lnSpc>
                <a:spcPct val="80000"/>
              </a:lnSpc>
            </a:pPr>
            <a:r>
              <a:rPr lang="ru-RU" sz="2000" b="1" i="1" dirty="0" smtClean="0"/>
              <a:t>Нюхательный табак был </a:t>
            </a:r>
            <a:r>
              <a:rPr lang="ru-RU" sz="2000" b="1" i="1" u="sng" dirty="0" smtClean="0"/>
              <a:t>завезен во Францию в 1559 г.</a:t>
            </a:r>
          </a:p>
          <a:p>
            <a:pPr>
              <a:lnSpc>
                <a:spcPct val="80000"/>
              </a:lnSpc>
            </a:pPr>
            <a:r>
              <a:rPr lang="ru-RU" sz="2000" b="1" i="1" u="sng" dirty="0" smtClean="0"/>
              <a:t>В 1586 г. сэр Френсис Дрейк</a:t>
            </a:r>
            <a:r>
              <a:rPr lang="ru-RU" sz="2000" b="1" i="1" dirty="0" smtClean="0"/>
              <a:t>, который научился курить трубку от «краснокожих индейцев» Виргинии, </a:t>
            </a:r>
            <a:r>
              <a:rPr lang="ru-RU" sz="2000" b="1" i="1" u="sng" dirty="0" smtClean="0"/>
              <a:t>завез этот обычай в Англию.</a:t>
            </a:r>
            <a:r>
              <a:rPr lang="ru-RU" sz="2000" b="1" i="1" dirty="0" smtClean="0"/>
              <a:t> Табак может уменьшить спазм сосудов головного мозга, вызывающий мигрень. </a:t>
            </a:r>
            <a:r>
              <a:rPr lang="ru-RU" sz="2000" b="1" i="1" u="sng" dirty="0" smtClean="0"/>
              <a:t>Табак использовали для снятия зубной боли, ломоты в костях, даже от кашля.</a:t>
            </a:r>
          </a:p>
          <a:p>
            <a:pPr>
              <a:lnSpc>
                <a:spcPct val="80000"/>
              </a:lnSpc>
            </a:pPr>
            <a:r>
              <a:rPr lang="ru-RU" sz="2000" b="1" i="1" u="sng" dirty="0" smtClean="0"/>
              <a:t>В начале</a:t>
            </a:r>
            <a:r>
              <a:rPr lang="en-US" sz="2000" b="1" i="1" u="sng" dirty="0" smtClean="0"/>
              <a:t> XVII</a:t>
            </a:r>
            <a:r>
              <a:rPr lang="ru-RU" sz="2000" b="1" i="1" u="sng" dirty="0" smtClean="0"/>
              <a:t> столетия табак начал появляться в России</a:t>
            </a:r>
            <a:r>
              <a:rPr lang="ru-RU" sz="2000" b="1" i="1" dirty="0" smtClean="0"/>
              <a:t>, где его высевали на полях Украины. </a:t>
            </a:r>
            <a:r>
              <a:rPr lang="ru-RU" sz="2000" b="1" i="1" u="sng" dirty="0" smtClean="0"/>
              <a:t>До Петра</a:t>
            </a:r>
            <a:r>
              <a:rPr lang="en-US" sz="2000" b="1" i="1" u="sng" dirty="0" smtClean="0"/>
              <a:t> I</a:t>
            </a:r>
            <a:r>
              <a:rPr lang="ru-RU" sz="2000" b="1" i="1" u="sng" dirty="0" smtClean="0"/>
              <a:t> курение не одобрялось. При царе Алексее Михайловиче за курение наказывали битьем палками, а торговцам табаком вырывали ноздрю или обрезали уши.</a:t>
            </a:r>
          </a:p>
          <a:p>
            <a:pPr>
              <a:lnSpc>
                <a:spcPct val="80000"/>
              </a:lnSpc>
            </a:pPr>
            <a:r>
              <a:rPr lang="ru-RU" sz="2000" b="1" i="1" u="sng" dirty="0" smtClean="0"/>
              <a:t>В Англии в </a:t>
            </a:r>
            <a:r>
              <a:rPr lang="en-US" sz="2000" b="1" i="1" u="sng" dirty="0" smtClean="0"/>
              <a:t>XVI</a:t>
            </a:r>
            <a:r>
              <a:rPr lang="ru-RU" sz="2000" b="1" i="1" u="sng" dirty="0" smtClean="0"/>
              <a:t> в курильщиков приравнивали к ворам</a:t>
            </a:r>
            <a:endParaRPr lang="ru-RU"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0"/>
            <a:ext cx="4038600" cy="6126163"/>
          </a:xfrm>
        </p:spPr>
        <p:txBody>
          <a:bodyPr/>
          <a:lstStyle/>
          <a:p>
            <a:endParaRPr lang="ru-RU" b="1" i="1" dirty="0" smtClean="0">
              <a:solidFill>
                <a:srgbClr val="FF0000"/>
              </a:solidFill>
            </a:endParaRPr>
          </a:p>
          <a:p>
            <a:r>
              <a:rPr lang="ru-RU" b="1" i="1" dirty="0" smtClean="0">
                <a:solidFill>
                  <a:srgbClr val="FF0000"/>
                </a:solidFill>
              </a:rPr>
              <a:t>В дыме табака содержится более 30 ядовитых веществ</a:t>
            </a:r>
            <a:endParaRPr lang="ru-RU" dirty="0" smtClean="0">
              <a:solidFill>
                <a:srgbClr val="FF0000"/>
              </a:solidFill>
            </a:endParaRPr>
          </a:p>
          <a:p>
            <a:endParaRPr lang="ru-RU" dirty="0"/>
          </a:p>
        </p:txBody>
      </p:sp>
      <p:sp>
        <p:nvSpPr>
          <p:cNvPr id="4" name="Содержимое 3"/>
          <p:cNvSpPr>
            <a:spLocks noGrp="1"/>
          </p:cNvSpPr>
          <p:nvPr>
            <p:ph sz="half" idx="2"/>
          </p:nvPr>
        </p:nvSpPr>
        <p:spPr>
          <a:xfrm>
            <a:off x="4572000" y="1643050"/>
            <a:ext cx="4038600" cy="4483113"/>
          </a:xfrm>
        </p:spPr>
        <p:txBody>
          <a:bodyPr/>
          <a:lstStyle/>
          <a:p>
            <a:r>
              <a:rPr lang="ru-RU" b="1" i="1" dirty="0" smtClean="0"/>
              <a:t>Никотин</a:t>
            </a:r>
          </a:p>
          <a:p>
            <a:r>
              <a:rPr lang="ru-RU" b="1" i="1" dirty="0" smtClean="0"/>
              <a:t>Углекислый газ </a:t>
            </a:r>
          </a:p>
          <a:p>
            <a:r>
              <a:rPr lang="ru-RU" b="1" i="1" dirty="0" smtClean="0"/>
              <a:t>Окись углерода</a:t>
            </a:r>
          </a:p>
          <a:p>
            <a:r>
              <a:rPr lang="ru-RU" b="1" i="1" dirty="0" smtClean="0"/>
              <a:t>Синильная кислота</a:t>
            </a:r>
          </a:p>
          <a:p>
            <a:r>
              <a:rPr lang="ru-RU" b="1" i="1" dirty="0" smtClean="0"/>
              <a:t>Аммиак</a:t>
            </a:r>
          </a:p>
          <a:p>
            <a:r>
              <a:rPr lang="ru-RU" b="1" i="1" dirty="0" smtClean="0"/>
              <a:t>Смолистые вещества</a:t>
            </a:r>
          </a:p>
          <a:p>
            <a:r>
              <a:rPr lang="ru-RU" b="1" i="1" dirty="0" smtClean="0"/>
              <a:t>Органические кислоты и другие.</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126163"/>
          </a:xfrm>
        </p:spPr>
        <p:txBody>
          <a:bodyPr/>
          <a:lstStyle/>
          <a:p>
            <a:pPr>
              <a:lnSpc>
                <a:spcPct val="90000"/>
              </a:lnSpc>
              <a:buFontTx/>
              <a:buNone/>
            </a:pPr>
            <a:r>
              <a:rPr lang="ru-RU" b="1" i="1" dirty="0" smtClean="0">
                <a:solidFill>
                  <a:srgbClr val="FF0066"/>
                </a:solidFill>
              </a:rPr>
              <a:t>Курильщики значительно подрывают свое здоровье и сокращают себе жизнь. Каждая сигарета сокращает жизнь на 8-15 минут</a:t>
            </a:r>
            <a:r>
              <a:rPr lang="ru-RU" dirty="0" smtClean="0"/>
              <a:t> </a:t>
            </a:r>
            <a:endParaRPr lang="ru-RU" b="1" i="1" dirty="0" smtClean="0"/>
          </a:p>
          <a:p>
            <a:pPr>
              <a:lnSpc>
                <a:spcPct val="90000"/>
              </a:lnSpc>
              <a:buFontTx/>
              <a:buNone/>
            </a:pPr>
            <a:r>
              <a:rPr lang="ru-RU" b="1" i="1" dirty="0" smtClean="0"/>
              <a:t>Статистические данные говорят: по сравнению с некурящими </a:t>
            </a:r>
            <a:r>
              <a:rPr lang="ru-RU" b="1" i="1" dirty="0" err="1" smtClean="0"/>
              <a:t>длительнокурящие</a:t>
            </a:r>
            <a:r>
              <a:rPr lang="ru-RU" b="1" i="1" dirty="0" smtClean="0"/>
              <a:t> </a:t>
            </a:r>
          </a:p>
          <a:p>
            <a:pPr>
              <a:lnSpc>
                <a:spcPct val="90000"/>
              </a:lnSpc>
              <a:buFontTx/>
              <a:buNone/>
            </a:pPr>
            <a:r>
              <a:rPr lang="ru-RU" b="1" i="1" dirty="0" smtClean="0"/>
              <a:t>в </a:t>
            </a:r>
            <a:r>
              <a:rPr lang="ru-RU" b="1" i="1" dirty="0" smtClean="0">
                <a:solidFill>
                  <a:srgbClr val="FF0066"/>
                </a:solidFill>
              </a:rPr>
              <a:t>13 </a:t>
            </a:r>
            <a:r>
              <a:rPr lang="ru-RU" b="1" i="1" dirty="0" smtClean="0"/>
              <a:t>раз чаще заболевают Стенокардией,</a:t>
            </a:r>
          </a:p>
          <a:p>
            <a:pPr>
              <a:lnSpc>
                <a:spcPct val="90000"/>
              </a:lnSpc>
              <a:buFontTx/>
              <a:buNone/>
            </a:pPr>
            <a:r>
              <a:rPr lang="ru-RU" b="1" i="1" dirty="0" smtClean="0"/>
              <a:t>в </a:t>
            </a:r>
            <a:r>
              <a:rPr lang="ru-RU" b="1" i="1" dirty="0" smtClean="0">
                <a:solidFill>
                  <a:srgbClr val="FF0066"/>
                </a:solidFill>
              </a:rPr>
              <a:t>12</a:t>
            </a:r>
            <a:r>
              <a:rPr lang="ru-RU" b="1" i="1" dirty="0" smtClean="0"/>
              <a:t> раз - Инфарктом миокарда,</a:t>
            </a:r>
          </a:p>
          <a:p>
            <a:pPr>
              <a:lnSpc>
                <a:spcPct val="90000"/>
              </a:lnSpc>
              <a:buFontTx/>
              <a:buNone/>
            </a:pPr>
            <a:r>
              <a:rPr lang="ru-RU" b="1" i="1" dirty="0" smtClean="0"/>
              <a:t>в </a:t>
            </a:r>
            <a:r>
              <a:rPr lang="ru-RU" b="1" i="1" dirty="0" smtClean="0">
                <a:solidFill>
                  <a:srgbClr val="FF0066"/>
                </a:solidFill>
              </a:rPr>
              <a:t>10</a:t>
            </a:r>
            <a:r>
              <a:rPr lang="ru-RU" b="1" i="1" dirty="0" smtClean="0"/>
              <a:t> раз - Язвой желудка. </a:t>
            </a:r>
          </a:p>
          <a:p>
            <a:pPr>
              <a:lnSpc>
                <a:spcPct val="90000"/>
              </a:lnSpc>
              <a:buFontTx/>
              <a:buNone/>
            </a:pPr>
            <a:r>
              <a:rPr lang="ru-RU" b="1" i="1" dirty="0" smtClean="0"/>
              <a:t>Курильщики составляют </a:t>
            </a:r>
            <a:r>
              <a:rPr lang="ru-RU" b="1" i="1" dirty="0" smtClean="0">
                <a:solidFill>
                  <a:srgbClr val="FF0066"/>
                </a:solidFill>
              </a:rPr>
              <a:t>96 - 100%</a:t>
            </a:r>
            <a:r>
              <a:rPr lang="ru-RU" b="1" i="1" dirty="0" smtClean="0"/>
              <a:t> всех больных Раком легких. </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357166"/>
            <a:ext cx="8358246" cy="5911873"/>
          </a:xfrm>
        </p:spPr>
        <p:txBody>
          <a:bodyPr/>
          <a:lstStyle/>
          <a:p>
            <a:pPr>
              <a:buFontTx/>
              <a:buNone/>
            </a:pPr>
            <a:r>
              <a:rPr lang="ru-RU" sz="3600" b="1" i="1" dirty="0" smtClean="0"/>
              <a:t>Курящие подвергают опасности не только себя, но и окружающих людей. В медицине появился даже термин “</a:t>
            </a:r>
            <a:r>
              <a:rPr lang="ru-RU" sz="3600" b="1" i="1" dirty="0" smtClean="0">
                <a:solidFill>
                  <a:srgbClr val="FF0066"/>
                </a:solidFill>
              </a:rPr>
              <a:t>Пассивное курение</a:t>
            </a:r>
            <a:r>
              <a:rPr lang="ru-RU" sz="3600" b="1" i="1" dirty="0" smtClean="0"/>
              <a:t>”.</a:t>
            </a:r>
          </a:p>
          <a:p>
            <a:pPr>
              <a:buFontTx/>
              <a:buNone/>
            </a:pPr>
            <a:r>
              <a:rPr lang="ru-RU" sz="3600" b="1" i="1" dirty="0" smtClean="0"/>
              <a:t>В организме некурящих людей после пребывания в накуренном и не проветренном помещении определяется значительная концентрация никотина</a:t>
            </a: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7">
  <a:themeElements>
    <a:clrScheme name="Сеть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Сеть">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еть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Сеть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Сеть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Сеть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Сеть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Сеть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Сеть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Сеть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Сеть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Сеть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Пастель">
  <a:themeElements>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Пастель">
      <a:majorFont>
        <a:latin typeface="Comic Sans MS"/>
        <a:ea typeface=""/>
        <a:cs typeface=""/>
      </a:majorFont>
      <a:minorFont>
        <a:latin typeface="Comic Sans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Пастель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Пастель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Пастель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Пастель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Пастель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Вершина горы">
  <a:themeElements>
    <a:clrScheme name="Вершина горы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Вершина гор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Вершина горы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Вершина горы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Вершина горы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Вершина горы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Вершина горы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Вершина горы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Вершина горы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Вершина горы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Вершина горы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План">
  <a:themeElements>
    <a:clrScheme name="План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План">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лан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План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План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План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План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План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План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План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Тема1">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Тема7</Template>
  <TotalTime>288</TotalTime>
  <Words>969</Words>
  <Application>Microsoft Office PowerPoint</Application>
  <PresentationFormat>Экран (4:3)</PresentationFormat>
  <Paragraphs>89</Paragraphs>
  <Slides>21</Slides>
  <Notes>5</Notes>
  <HiddenSlides>0</HiddenSlides>
  <MMClips>0</MMClips>
  <ScaleCrop>false</ScaleCrop>
  <HeadingPairs>
    <vt:vector size="4" baseType="variant">
      <vt:variant>
        <vt:lpstr>Тема</vt:lpstr>
      </vt:variant>
      <vt:variant>
        <vt:i4>5</vt:i4>
      </vt:variant>
      <vt:variant>
        <vt:lpstr>Заголовки слайдов</vt:lpstr>
      </vt:variant>
      <vt:variant>
        <vt:i4>21</vt:i4>
      </vt:variant>
    </vt:vector>
  </HeadingPairs>
  <TitlesOfParts>
    <vt:vector size="26" baseType="lpstr">
      <vt:lpstr>Тема7</vt:lpstr>
      <vt:lpstr>Пастель</vt:lpstr>
      <vt:lpstr>Вершина горы</vt:lpstr>
      <vt:lpstr>План</vt:lpstr>
      <vt:lpstr>Тема1</vt:lpstr>
      <vt:lpstr> МОУ БСОШ № 1 «ОЦ»  Курить – здоровью вредить!</vt:lpstr>
      <vt:lpstr> </vt:lpstr>
      <vt:lpstr>Содержание:  </vt:lpstr>
      <vt:lpstr>Слайд 4</vt:lpstr>
      <vt:lpstr>Слайд 5</vt:lpstr>
      <vt:lpstr>Из истории табакокурения</vt:lpstr>
      <vt:lpstr>Слайд 7</vt:lpstr>
      <vt:lpstr>Слайд 8</vt:lpstr>
      <vt:lpstr>Слайд 9</vt:lpstr>
      <vt:lpstr>Влияние пассивного курения</vt:lpstr>
      <vt:lpstr>Никотин относится к нервным ядам. </vt:lpstr>
      <vt:lpstr>Девушка и курение</vt:lpstr>
      <vt:lpstr>Слайд 13</vt:lpstr>
      <vt:lpstr>Слайд 14</vt:lpstr>
      <vt:lpstr>«За компанию».</vt:lpstr>
      <vt:lpstr>  "Чтобы казаться взрослее"  </vt:lpstr>
      <vt:lpstr>"Чтобы   похудеть" </vt:lpstr>
      <vt:lpstr> ПОТОМУ ЧТО ЭТО МОДНО... </vt:lpstr>
      <vt:lpstr>"Из-за влияния рекламы". </vt:lpstr>
      <vt:lpstr>Слайд 20</vt:lpstr>
      <vt:lpstr>Литература.</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Курить – здоровью курить!</dc:title>
  <dc:creator>Шустрик</dc:creator>
  <cp:lastModifiedBy>Шустрик</cp:lastModifiedBy>
  <cp:revision>36</cp:revision>
  <dcterms:created xsi:type="dcterms:W3CDTF">2010-03-23T17:42:58Z</dcterms:created>
  <dcterms:modified xsi:type="dcterms:W3CDTF">2010-03-29T17:13:03Z</dcterms:modified>
</cp:coreProperties>
</file>