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73" r:id="rId4"/>
    <p:sldId id="259" r:id="rId5"/>
    <p:sldId id="272" r:id="rId6"/>
    <p:sldId id="260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Программа « Школа России»</a:t>
            </a:r>
          </a:p>
          <a:p>
            <a:r>
              <a:rPr lang="ru-RU" dirty="0" smtClean="0"/>
              <a:t>Автор: Лебедева Валентина Николаевна.</a:t>
            </a:r>
          </a:p>
          <a:p>
            <a:r>
              <a:rPr lang="ru-RU" dirty="0" smtClean="0"/>
              <a:t>МКОУ « Маковская ООШ «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русского языка в 3 классе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19256" cy="11569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Задание: </a:t>
            </a:r>
            <a:br>
              <a:rPr lang="ru-RU" dirty="0" smtClean="0"/>
            </a:br>
            <a:r>
              <a:rPr lang="ru-RU" dirty="0" smtClean="0"/>
              <a:t>просклоняйте существительные</a:t>
            </a:r>
            <a:br>
              <a:rPr lang="ru-RU" dirty="0" smtClean="0"/>
            </a:br>
            <a:r>
              <a:rPr lang="ru-RU" dirty="0" smtClean="0"/>
              <a:t>ВЕСНА, ЗЕМЛЯ.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Густой туман стоит над лесом. На липе висят золотые листья. С берёзы упал прозрачный листок.</a:t>
            </a:r>
          </a:p>
          <a:p>
            <a:endParaRPr lang="ru-RU" dirty="0" smtClean="0"/>
          </a:p>
          <a:p>
            <a:r>
              <a:rPr lang="ru-RU" dirty="0" smtClean="0"/>
              <a:t>Задание: подчеркнуть имена существительные прямой линией.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Зрительно- слуховой диктант: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Густой </a:t>
            </a:r>
            <a:r>
              <a:rPr lang="ru-RU" u="sng" dirty="0" smtClean="0"/>
              <a:t>туман</a:t>
            </a:r>
            <a:r>
              <a:rPr lang="ru-RU" dirty="0" smtClean="0"/>
              <a:t> стоит над </a:t>
            </a:r>
            <a:r>
              <a:rPr lang="ru-RU" u="sng" dirty="0" smtClean="0"/>
              <a:t>лесом</a:t>
            </a:r>
            <a:r>
              <a:rPr lang="ru-RU" dirty="0" smtClean="0"/>
              <a:t>. На </a:t>
            </a:r>
            <a:r>
              <a:rPr lang="ru-RU" u="sng" dirty="0" smtClean="0"/>
              <a:t>липе </a:t>
            </a:r>
            <a:r>
              <a:rPr lang="ru-RU" dirty="0" smtClean="0"/>
              <a:t>висят золотые </a:t>
            </a:r>
            <a:r>
              <a:rPr lang="ru-RU" u="sng" dirty="0" smtClean="0"/>
              <a:t>листья</a:t>
            </a:r>
            <a:r>
              <a:rPr lang="ru-RU" dirty="0" smtClean="0"/>
              <a:t>. С </a:t>
            </a:r>
            <a:r>
              <a:rPr lang="ru-RU" u="sng" dirty="0" smtClean="0"/>
              <a:t>берёзы</a:t>
            </a:r>
            <a:r>
              <a:rPr lang="ru-RU" dirty="0" smtClean="0"/>
              <a:t> упал прозрачный </a:t>
            </a:r>
            <a:r>
              <a:rPr lang="ru-RU" u="sng" dirty="0" smtClean="0"/>
              <a:t>листок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Определите падеж имён существительных.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Проверьте!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r.Evgeniy\Desktop\7dd37a16f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852936"/>
            <a:ext cx="4858571" cy="367092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248472"/>
          </a:xfrm>
        </p:spPr>
        <p:txBody>
          <a:bodyPr/>
          <a:lstStyle/>
          <a:p>
            <a:r>
              <a:rPr lang="ru-RU" sz="3200" dirty="0" smtClean="0"/>
              <a:t>Чудак-математик в Германии жил.</a:t>
            </a:r>
          </a:p>
          <a:p>
            <a:r>
              <a:rPr lang="ru-RU" sz="3200" dirty="0" smtClean="0"/>
              <a:t>Он хлеб с колбасою случайно сложил.</a:t>
            </a:r>
          </a:p>
          <a:p>
            <a:r>
              <a:rPr lang="ru-RU" sz="3200" dirty="0" smtClean="0"/>
              <a:t>Затем результат положил себе в рот.</a:t>
            </a:r>
          </a:p>
          <a:p>
            <a:r>
              <a:rPr lang="ru-RU" sz="3200" dirty="0" smtClean="0"/>
              <a:t>Вот так человек изобрёл </a:t>
            </a:r>
            <a:r>
              <a:rPr lang="ru-RU" sz="3200" dirty="0" err="1" smtClean="0"/>
              <a:t>бутерброт</a:t>
            </a:r>
            <a:r>
              <a:rPr lang="ru-RU" sz="3200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Где спрятались имена существительные?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192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нового вы узнали на уроке? </a:t>
            </a:r>
          </a:p>
          <a:p>
            <a:r>
              <a:rPr lang="ru-RU" dirty="0" smtClean="0"/>
              <a:t>Что вам особенно запомнилось?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урока: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урок!!!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064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764704"/>
            <a:ext cx="7443671" cy="558275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Выберите слова, обозначающие предметы.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Списать, вставить пропущенные буквы, обозначить в словах ударение, подчеркнуть орфограммы:</a:t>
            </a:r>
          </a:p>
          <a:p>
            <a:endParaRPr lang="ru-RU" dirty="0" smtClean="0"/>
          </a:p>
          <a:p>
            <a:r>
              <a:rPr lang="ru-RU" sz="3600" dirty="0" smtClean="0"/>
              <a:t>С*</a:t>
            </a:r>
            <a:r>
              <a:rPr lang="ru-RU" sz="3600" dirty="0" err="1" smtClean="0"/>
              <a:t>обака</a:t>
            </a:r>
            <a:r>
              <a:rPr lang="ru-RU" sz="3600" dirty="0" smtClean="0"/>
              <a:t>, ч*</a:t>
            </a:r>
            <a:r>
              <a:rPr lang="ru-RU" sz="3600" dirty="0" err="1" smtClean="0"/>
              <a:t>сы</a:t>
            </a:r>
            <a:r>
              <a:rPr lang="ru-RU" sz="3600" dirty="0" smtClean="0"/>
              <a:t>, ж*</a:t>
            </a:r>
            <a:r>
              <a:rPr lang="ru-RU" sz="3600" dirty="0" err="1" smtClean="0"/>
              <a:t>раф</a:t>
            </a:r>
            <a:r>
              <a:rPr lang="ru-RU" sz="3600" dirty="0" smtClean="0"/>
              <a:t>, к*но, </a:t>
            </a:r>
            <a:r>
              <a:rPr lang="ru-RU" sz="3600" dirty="0" err="1" smtClean="0"/>
              <a:t>утю</a:t>
            </a:r>
            <a:r>
              <a:rPr lang="ru-RU" sz="3600" dirty="0" smtClean="0"/>
              <a:t>*, </a:t>
            </a:r>
            <a:r>
              <a:rPr lang="ru-RU" sz="3600" dirty="0" err="1" smtClean="0"/>
              <a:t>п</a:t>
            </a:r>
            <a:r>
              <a:rPr lang="ru-RU" sz="3600" dirty="0" smtClean="0"/>
              <a:t>*нал, к*</a:t>
            </a:r>
            <a:r>
              <a:rPr lang="ru-RU" sz="3600" dirty="0" err="1" smtClean="0"/>
              <a:t>тёнок</a:t>
            </a:r>
            <a:r>
              <a:rPr lang="ru-RU" sz="3600" dirty="0" smtClean="0"/>
              <a:t>, </a:t>
            </a:r>
            <a:r>
              <a:rPr lang="ru-RU" sz="3600" dirty="0" err="1" smtClean="0"/>
              <a:t>к</a:t>
            </a:r>
            <a:r>
              <a:rPr lang="ru-RU" sz="3600" dirty="0" smtClean="0"/>
              <a:t>*</a:t>
            </a:r>
            <a:r>
              <a:rPr lang="ru-RU" sz="3600" dirty="0" err="1" smtClean="0"/>
              <a:t>нфеты</a:t>
            </a:r>
            <a:r>
              <a:rPr lang="ru-RU" sz="3600" dirty="0" smtClean="0"/>
              <a:t>.</a:t>
            </a:r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Словарная работа: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Проверьте:</a:t>
            </a:r>
          </a:p>
          <a:p>
            <a:endParaRPr lang="ru-RU" dirty="0" smtClean="0"/>
          </a:p>
          <a:p>
            <a:r>
              <a:rPr lang="ru-RU" sz="3600" dirty="0" smtClean="0"/>
              <a:t>С</a:t>
            </a:r>
            <a:r>
              <a:rPr lang="ru-RU" sz="3600" u="sng" dirty="0" smtClean="0"/>
              <a:t>о</a:t>
            </a:r>
            <a:r>
              <a:rPr lang="ru-RU" sz="3600" dirty="0" smtClean="0"/>
              <a:t>бака, ч</a:t>
            </a:r>
            <a:r>
              <a:rPr lang="ru-RU" sz="3600" u="sng" dirty="0" smtClean="0"/>
              <a:t>а</a:t>
            </a:r>
            <a:r>
              <a:rPr lang="ru-RU" sz="3600" dirty="0" smtClean="0"/>
              <a:t>сы, ж</a:t>
            </a:r>
            <a:r>
              <a:rPr lang="ru-RU" sz="3600" u="sng" dirty="0" smtClean="0"/>
              <a:t>и</a:t>
            </a:r>
            <a:r>
              <a:rPr lang="ru-RU" sz="3600" dirty="0" smtClean="0"/>
              <a:t>раф, к</a:t>
            </a:r>
            <a:r>
              <a:rPr lang="ru-RU" sz="3600" u="sng" dirty="0" smtClean="0"/>
              <a:t>и</a:t>
            </a:r>
            <a:r>
              <a:rPr lang="ru-RU" sz="3600" dirty="0" smtClean="0"/>
              <a:t>но, утю</a:t>
            </a:r>
            <a:r>
              <a:rPr lang="ru-RU" sz="3600" u="sng" dirty="0" smtClean="0"/>
              <a:t>г</a:t>
            </a:r>
            <a:r>
              <a:rPr lang="ru-RU" sz="3600" dirty="0" smtClean="0"/>
              <a:t>, п</a:t>
            </a:r>
            <a:r>
              <a:rPr lang="ru-RU" sz="3600" u="sng" dirty="0" smtClean="0"/>
              <a:t>е</a:t>
            </a:r>
            <a:r>
              <a:rPr lang="ru-RU" sz="3600" dirty="0" smtClean="0"/>
              <a:t>нал, к</a:t>
            </a:r>
            <a:r>
              <a:rPr lang="ru-RU" sz="3600" u="sng" dirty="0" smtClean="0"/>
              <a:t>о</a:t>
            </a:r>
            <a:r>
              <a:rPr lang="ru-RU" sz="3600" dirty="0" smtClean="0"/>
              <a:t>тёнок, к</a:t>
            </a:r>
            <a:r>
              <a:rPr lang="ru-RU" sz="3600" u="sng" dirty="0" smtClean="0"/>
              <a:t>о</a:t>
            </a:r>
            <a:r>
              <a:rPr lang="ru-RU" sz="3600" dirty="0" smtClean="0"/>
              <a:t>нфеты.</a:t>
            </a:r>
          </a:p>
          <a:p>
            <a:endParaRPr lang="ru-RU" dirty="0" smtClean="0"/>
          </a:p>
          <a:p>
            <a:r>
              <a:rPr lang="ru-RU" dirty="0" smtClean="0"/>
              <a:t>Что объединяет все эти слова?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Словарная работа: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lipart_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4495293" cy="629902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60648"/>
            <a:ext cx="5338936" cy="11569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Её высочество</a:t>
            </a:r>
            <a:br>
              <a:rPr lang="ru-RU" dirty="0" smtClean="0"/>
            </a:br>
            <a:r>
              <a:rPr lang="ru-RU" dirty="0" smtClean="0"/>
              <a:t>Имя Существительное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72000"/>
          </a:xfrm>
        </p:spPr>
        <p:txBody>
          <a:bodyPr/>
          <a:lstStyle/>
          <a:p>
            <a:r>
              <a:rPr lang="ru-RU" dirty="0" smtClean="0"/>
              <a:t>Отвечает на вопросы Кто? Что?;</a:t>
            </a:r>
          </a:p>
          <a:p>
            <a:r>
              <a:rPr lang="ru-RU" dirty="0" smtClean="0"/>
              <a:t>Обозначает предмет;</a:t>
            </a:r>
          </a:p>
          <a:p>
            <a:r>
              <a:rPr lang="ru-RU" dirty="0" smtClean="0"/>
              <a:t>Бывает мужского, женского, среднего рода;</a:t>
            </a:r>
          </a:p>
          <a:p>
            <a:r>
              <a:rPr lang="ru-RU" dirty="0" smtClean="0"/>
              <a:t>Изменяется по числам;</a:t>
            </a:r>
          </a:p>
          <a:p>
            <a:r>
              <a:rPr lang="ru-RU" dirty="0" smtClean="0"/>
              <a:t>Изменяется по падежам.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19200"/>
          </a:xfrm>
        </p:spPr>
        <p:txBody>
          <a:bodyPr/>
          <a:lstStyle/>
          <a:p>
            <a:r>
              <a:rPr lang="ru-RU" dirty="0" smtClean="0"/>
              <a:t>Имя Существительное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576064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87624" y="980728"/>
            <a:ext cx="7797552" cy="4499992"/>
          </a:xfrm>
        </p:spPr>
        <p:txBody>
          <a:bodyPr>
            <a:noAutofit/>
          </a:bodyPr>
          <a:lstStyle/>
          <a:p>
            <a:r>
              <a:rPr lang="ru-RU" sz="3200" dirty="0" smtClean="0"/>
              <a:t>Имя существительное</a:t>
            </a:r>
            <a:br>
              <a:rPr lang="ru-RU" sz="3200" dirty="0" smtClean="0"/>
            </a:br>
            <a:r>
              <a:rPr lang="ru-RU" sz="3200" dirty="0" smtClean="0"/>
              <a:t>очень удивительное!</a:t>
            </a:r>
            <a:br>
              <a:rPr lang="ru-RU" sz="3200" dirty="0" smtClean="0"/>
            </a:br>
            <a:r>
              <a:rPr lang="ru-RU" sz="3200" dirty="0" smtClean="0"/>
              <a:t>На вопросы КТО? И ЧТО?</a:t>
            </a:r>
            <a:br>
              <a:rPr lang="ru-RU" sz="3200" dirty="0" smtClean="0"/>
            </a:br>
            <a:r>
              <a:rPr lang="ru-RU" sz="3200" dirty="0" smtClean="0"/>
              <a:t> отвечать оно должно.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Женский род запомню я</a:t>
            </a:r>
            <a:br>
              <a:rPr lang="ru-RU" sz="3200" dirty="0" smtClean="0"/>
            </a:br>
            <a:r>
              <a:rPr lang="ru-RU" sz="3200" dirty="0" smtClean="0"/>
              <a:t>и скажу « ОНА, МОЯ».</a:t>
            </a:r>
            <a:br>
              <a:rPr lang="ru-RU" sz="3200" dirty="0" smtClean="0"/>
            </a:br>
            <a:r>
              <a:rPr lang="ru-RU" sz="3200" dirty="0" smtClean="0"/>
              <a:t>И запомню род мужской</a:t>
            </a:r>
            <a:br>
              <a:rPr lang="ru-RU" sz="3200" dirty="0" smtClean="0"/>
            </a:br>
            <a:r>
              <a:rPr lang="ru-RU" sz="3200" dirty="0" smtClean="0"/>
              <a:t>и опять скажу « ОН, МОЙ».</a:t>
            </a:r>
            <a:br>
              <a:rPr lang="ru-RU" sz="3200" dirty="0" smtClean="0"/>
            </a:br>
            <a:r>
              <a:rPr lang="ru-RU" sz="3200" dirty="0" smtClean="0"/>
              <a:t>Средний род «ОНО, МОЁ»-</a:t>
            </a:r>
            <a:br>
              <a:rPr lang="ru-RU" sz="3200" dirty="0" smtClean="0"/>
            </a:br>
            <a:r>
              <a:rPr lang="ru-RU" sz="3200" dirty="0" smtClean="0"/>
              <a:t>Это правило твоё!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Именительный падеж  КТО? ЧТО?</a:t>
            </a:r>
          </a:p>
          <a:p>
            <a:r>
              <a:rPr lang="ru-RU" dirty="0" smtClean="0"/>
              <a:t>Родительный падеж      КОГО? ЧЕГО?</a:t>
            </a:r>
          </a:p>
          <a:p>
            <a:r>
              <a:rPr lang="ru-RU" dirty="0" smtClean="0"/>
              <a:t>Дательный падеж           КОМУ? ЧЕМУ?</a:t>
            </a:r>
          </a:p>
          <a:p>
            <a:r>
              <a:rPr lang="ru-RU" dirty="0" smtClean="0"/>
              <a:t>Винительный падеж       КОГО? ЧТО?</a:t>
            </a:r>
          </a:p>
          <a:p>
            <a:r>
              <a:rPr lang="ru-RU" dirty="0" smtClean="0"/>
              <a:t>Творительный падеж      КЕМ? ЧЕМ?</a:t>
            </a:r>
          </a:p>
          <a:p>
            <a:r>
              <a:rPr lang="ru-RU" dirty="0" smtClean="0"/>
              <a:t>Предложный падеж        О КОМ? О ЧЁМ?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Склонение существительных: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82</TotalTime>
  <Words>267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Урок русского языка в 3 классе</vt:lpstr>
      <vt:lpstr>Слайд 2</vt:lpstr>
      <vt:lpstr>Выберите слова, обозначающие предметы.</vt:lpstr>
      <vt:lpstr>Словарная работа:</vt:lpstr>
      <vt:lpstr>Словарная работа:</vt:lpstr>
      <vt:lpstr>Её высочество Имя Существительное</vt:lpstr>
      <vt:lpstr>Имя Существительное</vt:lpstr>
      <vt:lpstr>Слайд 8</vt:lpstr>
      <vt:lpstr>Склонение существительных: </vt:lpstr>
      <vt:lpstr>Задание:  просклоняйте существительные ВЕСНА, ЗЕМЛЯ.</vt:lpstr>
      <vt:lpstr>Зрительно- слуховой диктант:</vt:lpstr>
      <vt:lpstr>Проверьте!</vt:lpstr>
      <vt:lpstr>Слайд 13</vt:lpstr>
      <vt:lpstr>Итог урока:</vt:lpstr>
      <vt:lpstr>Спасибо за урок!!!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в 3 классе</dc:title>
  <dc:creator>mr.Evgeniy</dc:creator>
  <cp:lastModifiedBy>mr.Evgeniy</cp:lastModifiedBy>
  <cp:revision>19</cp:revision>
  <dcterms:created xsi:type="dcterms:W3CDTF">2012-10-15T16:22:01Z</dcterms:created>
  <dcterms:modified xsi:type="dcterms:W3CDTF">2012-10-15T18:14:16Z</dcterms:modified>
</cp:coreProperties>
</file>