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Согласование</a:t>
            </a:r>
          </a:p>
          <a:p>
            <a:r>
              <a:rPr lang="ru-RU" sz="6600" dirty="0" smtClean="0">
                <a:solidFill>
                  <a:srgbClr val="C00000"/>
                </a:solidFill>
              </a:rPr>
              <a:t>Управление</a:t>
            </a:r>
          </a:p>
          <a:p>
            <a:r>
              <a:rPr lang="ru-RU" sz="6600" dirty="0" smtClean="0">
                <a:solidFill>
                  <a:srgbClr val="C00000"/>
                </a:solidFill>
              </a:rPr>
              <a:t>Примыкание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Способы подчинительной связи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66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Согласуются</a:t>
            </a:r>
            <a:r>
              <a:rPr lang="ru-RU" dirty="0" smtClean="0"/>
              <a:t> определения, выраженные прилагательными, причастиями, порядковыми числительными, местоимениями (вопросы </a:t>
            </a:r>
            <a:r>
              <a:rPr lang="ru-RU" dirty="0" smtClean="0">
                <a:solidFill>
                  <a:srgbClr val="FFC000"/>
                </a:solidFill>
              </a:rPr>
              <a:t>какой? который? чей?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Примеры</a:t>
            </a:r>
            <a:r>
              <a:rPr lang="ru-RU" dirty="0" smtClean="0"/>
              <a:t>: великого (</a:t>
            </a:r>
            <a:r>
              <a:rPr lang="ru-RU" dirty="0" smtClean="0">
                <a:solidFill>
                  <a:srgbClr val="FFC000"/>
                </a:solidFill>
              </a:rPr>
              <a:t>какого?</a:t>
            </a:r>
            <a:r>
              <a:rPr lang="ru-RU" dirty="0" smtClean="0"/>
              <a:t>) человека, качающимися (</a:t>
            </a:r>
            <a:r>
              <a:rPr lang="ru-RU" dirty="0" smtClean="0">
                <a:solidFill>
                  <a:srgbClr val="FFC000"/>
                </a:solidFill>
              </a:rPr>
              <a:t>какими?</a:t>
            </a:r>
            <a:r>
              <a:rPr lang="ru-RU" dirty="0" smtClean="0"/>
              <a:t>) деревьями, второму (</a:t>
            </a:r>
            <a:r>
              <a:rPr lang="ru-RU" dirty="0" smtClean="0">
                <a:solidFill>
                  <a:srgbClr val="FFC000"/>
                </a:solidFill>
              </a:rPr>
              <a:t>которому?</a:t>
            </a:r>
            <a:r>
              <a:rPr lang="ru-RU" dirty="0" smtClean="0"/>
              <a:t>) месту, о нашем (</a:t>
            </a:r>
            <a:r>
              <a:rPr lang="ru-RU" dirty="0" smtClean="0">
                <a:solidFill>
                  <a:srgbClr val="FFC000"/>
                </a:solidFill>
              </a:rPr>
              <a:t>чьем?</a:t>
            </a:r>
            <a:r>
              <a:rPr lang="ru-RU" dirty="0" smtClean="0"/>
              <a:t>) деле, по (</a:t>
            </a:r>
            <a:r>
              <a:rPr lang="ru-RU" dirty="0" smtClean="0">
                <a:solidFill>
                  <a:srgbClr val="FFC000"/>
                </a:solidFill>
              </a:rPr>
              <a:t>какому?</a:t>
            </a:r>
            <a:r>
              <a:rPr lang="ru-RU" dirty="0" smtClean="0"/>
              <a:t>) такому случаю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Согласование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2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Управляются</a:t>
            </a:r>
            <a:r>
              <a:rPr lang="ru-RU" dirty="0" smtClean="0"/>
              <a:t> дополнения и обстоятельства, выраженные существительными и местоимениями в косвенном падеже с предлогами и без (вопросы </a:t>
            </a:r>
            <a:r>
              <a:rPr lang="ru-RU" dirty="0" smtClean="0">
                <a:solidFill>
                  <a:srgbClr val="FFC000"/>
                </a:solidFill>
              </a:rPr>
              <a:t>косвенных падежей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Примеры</a:t>
            </a:r>
            <a:r>
              <a:rPr lang="ru-RU" dirty="0" smtClean="0"/>
              <a:t>: увидел (</a:t>
            </a:r>
            <a:r>
              <a:rPr lang="ru-RU" dirty="0" smtClean="0">
                <a:solidFill>
                  <a:srgbClr val="FFC000"/>
                </a:solidFill>
              </a:rPr>
              <a:t>кого?</a:t>
            </a:r>
            <a:r>
              <a:rPr lang="ru-RU" dirty="0" smtClean="0"/>
              <a:t>) друга, пришел (</a:t>
            </a:r>
            <a:r>
              <a:rPr lang="ru-RU" dirty="0" smtClean="0">
                <a:solidFill>
                  <a:srgbClr val="FFC000"/>
                </a:solidFill>
              </a:rPr>
              <a:t>куда?</a:t>
            </a:r>
            <a:r>
              <a:rPr lang="ru-RU" dirty="0" smtClean="0"/>
              <a:t>) в магазин, пять (</a:t>
            </a:r>
            <a:r>
              <a:rPr lang="ru-RU" dirty="0" smtClean="0">
                <a:solidFill>
                  <a:srgbClr val="FFC000"/>
                </a:solidFill>
              </a:rPr>
              <a:t>чего?</a:t>
            </a:r>
            <a:r>
              <a:rPr lang="ru-RU" dirty="0" smtClean="0"/>
              <a:t>) лет, сделал (</a:t>
            </a:r>
            <a:r>
              <a:rPr lang="ru-RU" dirty="0" smtClean="0">
                <a:solidFill>
                  <a:srgbClr val="FFC000"/>
                </a:solidFill>
              </a:rPr>
              <a:t>для кого?</a:t>
            </a:r>
            <a:r>
              <a:rPr lang="ru-RU" dirty="0" smtClean="0"/>
              <a:t>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для меня, спросил (</a:t>
            </a:r>
            <a:r>
              <a:rPr lang="ru-RU" dirty="0" smtClean="0">
                <a:solidFill>
                  <a:srgbClr val="FFC000"/>
                </a:solidFill>
              </a:rPr>
              <a:t>о чем?</a:t>
            </a:r>
            <a:r>
              <a:rPr lang="ru-RU" dirty="0" smtClean="0"/>
              <a:t>) о матче, поздоровался (</a:t>
            </a:r>
            <a:r>
              <a:rPr lang="ru-RU" dirty="0" smtClean="0">
                <a:solidFill>
                  <a:srgbClr val="FFC000"/>
                </a:solidFill>
              </a:rPr>
              <a:t>с кем?) </a:t>
            </a:r>
            <a:r>
              <a:rPr lang="ru-RU" dirty="0" smtClean="0"/>
              <a:t>с нами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Управление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86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Примыкают </a:t>
            </a:r>
            <a:r>
              <a:rPr lang="ru-RU" dirty="0" smtClean="0"/>
              <a:t>неизменяемые части речи          ( </a:t>
            </a:r>
            <a:r>
              <a:rPr lang="ru-RU" dirty="0" smtClean="0">
                <a:solidFill>
                  <a:srgbClr val="FFC000"/>
                </a:solidFill>
              </a:rPr>
              <a:t>наречия, деепричастия, инфинитив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Примеры: бежать быстро (</a:t>
            </a:r>
            <a:r>
              <a:rPr lang="ru-RU" dirty="0" smtClean="0">
                <a:solidFill>
                  <a:srgbClr val="FFC000"/>
                </a:solidFill>
              </a:rPr>
              <a:t>наречие</a:t>
            </a:r>
            <a:r>
              <a:rPr lang="ru-RU" dirty="0" smtClean="0"/>
              <a:t>), ответил, не подумав (</a:t>
            </a:r>
            <a:r>
              <a:rPr lang="ru-RU" dirty="0" smtClean="0">
                <a:solidFill>
                  <a:srgbClr val="FFC000"/>
                </a:solidFill>
              </a:rPr>
              <a:t>деепричастие</a:t>
            </a:r>
            <a:r>
              <a:rPr lang="ru-RU" dirty="0" smtClean="0"/>
              <a:t>), нужно беречь (</a:t>
            </a:r>
            <a:r>
              <a:rPr lang="ru-RU" dirty="0" smtClean="0">
                <a:solidFill>
                  <a:srgbClr val="FFC000"/>
                </a:solidFill>
              </a:rPr>
              <a:t>инфинитив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Примыкание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73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Чей-то взгляд, ловить рыбу, любящего друга, воспитывать себя, вашим пением, говорили громко, разговор о Пушкине, умеет читать, шел, не останавливаясь, принять участие, в двадцатых числах, заваренным чаем, успел помочь, летит вниз, иду в гости, пять часов, скоро в школу, опять опоздал, сельское хозяйство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Определите способ подчинительной связи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19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223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Способы подчинительной связи</vt:lpstr>
      <vt:lpstr>Согласование </vt:lpstr>
      <vt:lpstr>Управление</vt:lpstr>
      <vt:lpstr>Примыкание</vt:lpstr>
      <vt:lpstr>Определите способ подчинительной связи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подчинительной связи</dc:title>
  <cp:lastModifiedBy>user</cp:lastModifiedBy>
  <cp:revision>11</cp:revision>
  <dcterms:modified xsi:type="dcterms:W3CDTF">2012-09-22T07:56:54Z</dcterms:modified>
</cp:coreProperties>
</file>