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EBB-7F4C-45B0-82E5-0DB3F9EDED00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A9F1-97DB-40C9-90FD-07D1161DF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EBB-7F4C-45B0-82E5-0DB3F9EDED00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A9F1-97DB-40C9-90FD-07D1161DF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EBB-7F4C-45B0-82E5-0DB3F9EDED00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A9F1-97DB-40C9-90FD-07D1161DF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EBB-7F4C-45B0-82E5-0DB3F9EDED00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A9F1-97DB-40C9-90FD-07D1161DF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EBB-7F4C-45B0-82E5-0DB3F9EDED00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A9F1-97DB-40C9-90FD-07D1161DF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EBB-7F4C-45B0-82E5-0DB3F9EDED00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A9F1-97DB-40C9-90FD-07D1161DF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EBB-7F4C-45B0-82E5-0DB3F9EDED00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A9F1-97DB-40C9-90FD-07D1161DF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EBB-7F4C-45B0-82E5-0DB3F9EDED00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A9F1-97DB-40C9-90FD-07D1161DF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EBB-7F4C-45B0-82E5-0DB3F9EDED00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A9F1-97DB-40C9-90FD-07D1161DF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EBB-7F4C-45B0-82E5-0DB3F9EDED00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A9F1-97DB-40C9-90FD-07D1161DF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EBB-7F4C-45B0-82E5-0DB3F9EDED00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9A9F1-97DB-40C9-90FD-07D1161DF7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B4EBB-7F4C-45B0-82E5-0DB3F9EDED00}" type="datetimeFigureOut">
              <a:rPr lang="ru-RU" smtClean="0"/>
              <a:t>05.09.2012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9A9F1-97DB-40C9-90FD-07D1161DF7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8204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Укажите </a:t>
            </a:r>
            <a:r>
              <a:rPr lang="ru-RU" sz="2800" u="sng" dirty="0"/>
              <a:t>ошибочное</a:t>
            </a:r>
            <a:r>
              <a:rPr lang="ru-RU" sz="2800" dirty="0"/>
              <a:t> суждение:</a:t>
            </a:r>
          </a:p>
          <a:p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  <a:p>
            <a:r>
              <a:rPr lang="ru-RU" sz="2800" b="1" dirty="0"/>
              <a:t>Вариант1</a:t>
            </a:r>
            <a:endParaRPr lang="ru-RU" sz="2800" dirty="0"/>
          </a:p>
          <a:p>
            <a:r>
              <a:rPr lang="ru-RU" sz="2800" dirty="0"/>
              <a:t>1) В слове ОПАСНОЕ три слога.</a:t>
            </a:r>
          </a:p>
          <a:p>
            <a:r>
              <a:rPr lang="ru-RU" sz="2800" dirty="0"/>
              <a:t>2) В слове ПЛОЩАДКУ только согласный звук [ Щ</a:t>
            </a:r>
            <a:r>
              <a:rPr lang="ru-RU" sz="2800" i="1" dirty="0"/>
              <a:t>’</a:t>
            </a:r>
            <a:r>
              <a:rPr lang="ru-RU" sz="2800" dirty="0"/>
              <a:t> ]  является мягким.</a:t>
            </a:r>
          </a:p>
          <a:p>
            <a:r>
              <a:rPr lang="ru-RU" sz="2800" dirty="0"/>
              <a:t>3) В слове ЛЁГ происходит оглушение согласного.</a:t>
            </a:r>
          </a:p>
          <a:p>
            <a:r>
              <a:rPr lang="ru-RU" sz="2800" dirty="0"/>
              <a:t>4) В слове ОТЪЕЗД количество звуков и букв совпадает.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Вариант10</a:t>
            </a:r>
            <a:endParaRPr lang="ru-RU" sz="3200" dirty="0"/>
          </a:p>
          <a:p>
            <a:r>
              <a:rPr lang="ru-RU" sz="3200" dirty="0"/>
              <a:t>1) В слове ЗАМЕРЛИ все согласные звуки звонкие. </a:t>
            </a:r>
          </a:p>
          <a:p>
            <a:r>
              <a:rPr lang="ru-RU" sz="3200" dirty="0"/>
              <a:t>2) В слове ЯПОНСКОЙ количество букв и звуков совпадает.  </a:t>
            </a:r>
          </a:p>
          <a:p>
            <a:r>
              <a:rPr lang="ru-RU" sz="3200" dirty="0"/>
              <a:t>3) В слове ВСЛУШИВАЛСЯ первый звук [ Ф ]. </a:t>
            </a:r>
          </a:p>
          <a:p>
            <a:r>
              <a:rPr lang="ru-RU" sz="3200" dirty="0"/>
              <a:t>4) В слове ГОРЬКО мягкость согласного [ Р</a:t>
            </a:r>
            <a:r>
              <a:rPr lang="ru-RU" sz="3200" i="1" dirty="0"/>
              <a:t>’</a:t>
            </a:r>
            <a:r>
              <a:rPr lang="ru-RU" sz="3200" dirty="0"/>
              <a:t> ] на письме обозначается буквой 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858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Вариант11</a:t>
            </a:r>
            <a:endParaRPr lang="ru-RU" sz="3200" dirty="0"/>
          </a:p>
          <a:p>
            <a:r>
              <a:rPr lang="ru-RU" sz="3200" dirty="0"/>
              <a:t>1) В слове СЕРДЦА согласный Д не произносится.  </a:t>
            </a:r>
          </a:p>
          <a:p>
            <a:r>
              <a:rPr lang="ru-RU" sz="3200" dirty="0"/>
              <a:t>2) В слове ВСПОМИНАЯ первый звук [ Ф ]. </a:t>
            </a:r>
          </a:p>
          <a:p>
            <a:r>
              <a:rPr lang="ru-RU" sz="3200" dirty="0"/>
              <a:t>3) В слове СЧАСТЬЯ два слога.</a:t>
            </a:r>
          </a:p>
          <a:p>
            <a:r>
              <a:rPr lang="ru-RU" sz="3200" dirty="0"/>
              <a:t>4) В слове ВВЕЛА количество букв и звуков совпадает.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858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Вариант12</a:t>
            </a:r>
            <a:endParaRPr lang="ru-RU" sz="3200" dirty="0"/>
          </a:p>
          <a:p>
            <a:r>
              <a:rPr lang="ru-RU" sz="3200" dirty="0"/>
              <a:t>1) В слове ДОБЛЕСТНЫЙ согласный Т не произносится.  </a:t>
            </a:r>
          </a:p>
          <a:p>
            <a:r>
              <a:rPr lang="ru-RU" sz="3200" dirty="0"/>
              <a:t>2) В конце слова ГЛАЗ происходит оглушение согласного звука [ З ].</a:t>
            </a:r>
            <a:br>
              <a:rPr lang="ru-RU" sz="3200" dirty="0"/>
            </a:br>
            <a:r>
              <a:rPr lang="ru-RU" sz="3200" dirty="0"/>
              <a:t>3) В слове БУРЬЯНОМ 7 звуков.</a:t>
            </a:r>
          </a:p>
          <a:p>
            <a:r>
              <a:rPr lang="ru-RU" sz="3200" dirty="0" smtClean="0"/>
              <a:t>4) В слове МЯЛО количество букв и звуков совпадает.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Вариант13</a:t>
            </a:r>
            <a:endParaRPr lang="ru-RU" sz="3200" dirty="0"/>
          </a:p>
          <a:p>
            <a:r>
              <a:rPr lang="ru-RU" sz="3200" dirty="0"/>
              <a:t>1) В слове НАРОДА все согласные звуки твёрдые. </a:t>
            </a:r>
          </a:p>
          <a:p>
            <a:r>
              <a:rPr lang="ru-RU" sz="3200" dirty="0"/>
              <a:t>2) В слове ДУМАЕМ букв больше, чем звуков. </a:t>
            </a:r>
            <a:br>
              <a:rPr lang="ru-RU" sz="3200" dirty="0"/>
            </a:br>
            <a:r>
              <a:rPr lang="ru-RU" sz="3200" dirty="0"/>
              <a:t>3) В слове ОЩУЩЕНИЯ буква Я обозначает два звука.</a:t>
            </a:r>
            <a:br>
              <a:rPr lang="ru-RU" sz="3200" dirty="0"/>
            </a:br>
            <a:r>
              <a:rPr lang="ru-RU" sz="3200" dirty="0"/>
              <a:t>4) В слове ЯЗЫК буква Я обозначает два звука.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Вариант14</a:t>
            </a:r>
            <a:endParaRPr lang="ru-RU" sz="3200" dirty="0"/>
          </a:p>
          <a:p>
            <a:r>
              <a:rPr lang="ru-RU" sz="3200" dirty="0"/>
              <a:t>1) В слове МОЖНО буква Ж - твёрдый согласный звук. </a:t>
            </a:r>
          </a:p>
          <a:p>
            <a:r>
              <a:rPr lang="ru-RU" sz="3200" dirty="0"/>
              <a:t>2) В слове КОНЕЧНО на месте сочетания ЧН произносится [ ШН ]. </a:t>
            </a:r>
            <a:br>
              <a:rPr lang="ru-RU" sz="3200" dirty="0"/>
            </a:br>
            <a:r>
              <a:rPr lang="ru-RU" sz="3200" dirty="0"/>
              <a:t>3) В слове ГРАНДИОЗНЫЙ букв больше, чем звуков. </a:t>
            </a:r>
            <a:br>
              <a:rPr lang="ru-RU" sz="3200" dirty="0"/>
            </a:br>
            <a:r>
              <a:rPr lang="ru-RU" sz="3200" dirty="0"/>
              <a:t>4) В слове КУЛЬТУРЫ мягкость согласного [ Л</a:t>
            </a:r>
            <a:r>
              <a:rPr lang="ru-RU" sz="3200" i="1" dirty="0"/>
              <a:t>’</a:t>
            </a:r>
            <a:r>
              <a:rPr lang="ru-RU" sz="3200" dirty="0"/>
              <a:t> ] на письме обозначается буквой 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Вариант15</a:t>
            </a:r>
            <a:endParaRPr lang="ru-RU" sz="3200" dirty="0"/>
          </a:p>
          <a:p>
            <a:r>
              <a:rPr lang="ru-RU" sz="3200" dirty="0"/>
              <a:t>1) В слове ВЫЦВЕТШАЯ буква Я обозначает два звука. </a:t>
            </a:r>
          </a:p>
          <a:p>
            <a:r>
              <a:rPr lang="ru-RU" sz="3200" dirty="0" smtClean="0"/>
              <a:t>2) В слове НЕУДАЧ буква [ Ч</a:t>
            </a:r>
            <a:r>
              <a:rPr lang="ru-RU" sz="3200" i="1" dirty="0"/>
              <a:t>’</a:t>
            </a:r>
            <a:r>
              <a:rPr lang="ru-RU" sz="3200" dirty="0"/>
              <a:t> </a:t>
            </a:r>
            <a:r>
              <a:rPr lang="ru-RU" sz="3200" dirty="0" smtClean="0"/>
              <a:t>] является мягким согласным звуком. </a:t>
            </a:r>
            <a:br>
              <a:rPr lang="ru-RU" sz="3200" dirty="0" smtClean="0"/>
            </a:br>
            <a:r>
              <a:rPr lang="ru-RU" sz="3200" dirty="0" smtClean="0"/>
              <a:t>3) В слове КУРЛЫКАНЬЕМ звуков меньше, чем букв. </a:t>
            </a:r>
            <a:br>
              <a:rPr lang="ru-RU" sz="3200" dirty="0" smtClean="0"/>
            </a:br>
            <a:r>
              <a:rPr lang="ru-RU" sz="3200" dirty="0" smtClean="0"/>
              <a:t>4) В слове СДЕЛАЛА первый звук - [ З</a:t>
            </a:r>
            <a:r>
              <a:rPr lang="ru-RU" sz="3200" i="1" dirty="0"/>
              <a:t>’</a:t>
            </a:r>
            <a:r>
              <a:rPr lang="ru-RU" sz="3200" dirty="0"/>
              <a:t> </a:t>
            </a:r>
            <a:r>
              <a:rPr lang="ru-RU" sz="3200" dirty="0" smtClean="0"/>
              <a:t>] 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Вариант16</a:t>
            </a:r>
            <a:endParaRPr lang="ru-RU" sz="3200" dirty="0"/>
          </a:p>
          <a:p>
            <a:r>
              <a:rPr lang="ru-RU" sz="3200" dirty="0"/>
              <a:t>1) В слове МАШИНА буква Ш - это твёрдый согласный звук. </a:t>
            </a:r>
          </a:p>
          <a:p>
            <a:r>
              <a:rPr lang="ru-RU" sz="3200" dirty="0" smtClean="0"/>
              <a:t>2) В слове "ЖИГУЛЯХ" звуков меньше, чем букв. </a:t>
            </a:r>
            <a:br>
              <a:rPr lang="ru-RU" sz="3200" dirty="0" smtClean="0"/>
            </a:br>
            <a:r>
              <a:rPr lang="ru-RU" sz="3200" dirty="0" smtClean="0"/>
              <a:t>3) В слове МУЖЧИНЫ сочетание букв ЖЧ произносится как звук [ Щ</a:t>
            </a:r>
            <a:r>
              <a:rPr lang="ru-RU" sz="3200" i="1" dirty="0"/>
              <a:t>’</a:t>
            </a:r>
            <a:r>
              <a:rPr lang="ru-RU" sz="3200" dirty="0"/>
              <a:t> </a:t>
            </a:r>
            <a:r>
              <a:rPr lang="ru-RU" sz="3200" dirty="0" smtClean="0"/>
              <a:t>].  </a:t>
            </a:r>
            <a:br>
              <a:rPr lang="ru-RU" sz="3200" dirty="0" smtClean="0"/>
            </a:br>
            <a:r>
              <a:rPr lang="ru-RU" sz="3200" dirty="0" smtClean="0"/>
              <a:t>4) В слове МОЩНЫЕ три звонких согласных звука.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Вариант17</a:t>
            </a:r>
            <a:endParaRPr lang="ru-RU" sz="3200" dirty="0"/>
          </a:p>
          <a:p>
            <a:r>
              <a:rPr lang="ru-RU" sz="3200" dirty="0"/>
              <a:t>1) В слове СПИДОМЕТР мягкость согласного [ М</a:t>
            </a:r>
            <a:r>
              <a:rPr lang="ru-RU" sz="3200" i="1" dirty="0"/>
              <a:t>’</a:t>
            </a:r>
            <a:r>
              <a:rPr lang="ru-RU" sz="3200" dirty="0"/>
              <a:t> ] на письме обозначается буквой Е.</a:t>
            </a:r>
          </a:p>
          <a:p>
            <a:r>
              <a:rPr lang="ru-RU" sz="3200" dirty="0" smtClean="0"/>
              <a:t>2) В слове ПРАЗДНИКАМ согласный звук [ Д ] является непроизносимым.</a:t>
            </a:r>
            <a:br>
              <a:rPr lang="ru-RU" sz="3200" dirty="0" smtClean="0"/>
            </a:br>
            <a:r>
              <a:rPr lang="ru-RU" sz="3200" dirty="0" smtClean="0"/>
              <a:t>3) В слове ПСИХОТЕРАПИЯ звуков меньше, чем букв. </a:t>
            </a:r>
            <a:br>
              <a:rPr lang="ru-RU" sz="3200" dirty="0" smtClean="0"/>
            </a:br>
            <a:r>
              <a:rPr lang="ru-RU" sz="3200" dirty="0" smtClean="0"/>
              <a:t>4) В слове ОЖИВШИЕ три твёрдых согласных звука.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Вариант18</a:t>
            </a:r>
            <a:endParaRPr lang="ru-RU" sz="3200" dirty="0"/>
          </a:p>
          <a:p>
            <a:r>
              <a:rPr lang="ru-RU" sz="3200" dirty="0"/>
              <a:t>1) В слове ЖУРАВЛИНЫХ все согласные звуки мягкие.</a:t>
            </a:r>
          </a:p>
          <a:p>
            <a:r>
              <a:rPr lang="ru-RU" sz="3200" dirty="0" smtClean="0"/>
              <a:t>2) В слове ИЗВЕСТНЫМИ согласный звук [ Т ] является непроизносимым.</a:t>
            </a:r>
            <a:br>
              <a:rPr lang="ru-RU" sz="3200" dirty="0" smtClean="0"/>
            </a:br>
            <a:r>
              <a:rPr lang="ru-RU" sz="3200" dirty="0" smtClean="0"/>
              <a:t>3) В слове ОПРЕДЕЛЯЮЩИЕ два глухих согласных звука.</a:t>
            </a:r>
            <a:br>
              <a:rPr lang="ru-RU" sz="3200" dirty="0" smtClean="0"/>
            </a:br>
            <a:r>
              <a:rPr lang="ru-RU" sz="3200" dirty="0" smtClean="0"/>
              <a:t>4) В слове ВОЗДЕЙСТВИЯ звуков больше, чем букв.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Вариант19</a:t>
            </a:r>
            <a:endParaRPr lang="ru-RU" sz="3200" dirty="0"/>
          </a:p>
          <a:p>
            <a:r>
              <a:rPr lang="ru-RU" sz="3200" dirty="0"/>
              <a:t>1) В слове СЛЕДОВАТЕЛЬНО звуков меньше, чем букв.   </a:t>
            </a:r>
          </a:p>
          <a:p>
            <a:r>
              <a:rPr lang="ru-RU" sz="3200" dirty="0" smtClean="0"/>
              <a:t>2) В слове ВИРТУОЗНО имеется только один глухой согласный звук. </a:t>
            </a:r>
            <a:br>
              <a:rPr lang="ru-RU" sz="3200" dirty="0" smtClean="0"/>
            </a:br>
            <a:r>
              <a:rPr lang="ru-RU" sz="3200" dirty="0" smtClean="0"/>
              <a:t>3) В слове БЕЗВРЕМЕНЬЕ все согласные звуки звонкие.</a:t>
            </a:r>
            <a:br>
              <a:rPr lang="ru-RU" sz="3200" dirty="0" smtClean="0"/>
            </a:br>
            <a:r>
              <a:rPr lang="ru-RU" sz="3200" dirty="0" smtClean="0"/>
              <a:t>4) В слове ЗАКЛЮЧЕНИЕ количество букв и звуков совпадает.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Вариант 2</a:t>
            </a:r>
            <a:endParaRPr lang="ru-RU" sz="3200" dirty="0"/>
          </a:p>
          <a:p>
            <a:r>
              <a:rPr lang="ru-RU" sz="3200" dirty="0"/>
              <a:t>1) В слове ЗДРАВСТВУЙ согласный звук [ В ]  не произносится. </a:t>
            </a:r>
          </a:p>
          <a:p>
            <a:r>
              <a:rPr lang="ru-RU" sz="3200" dirty="0"/>
              <a:t>2) В слове ТЫСЯЧ согласный звук [ Ч </a:t>
            </a:r>
            <a:r>
              <a:rPr lang="ru-RU" sz="3200" i="1" dirty="0"/>
              <a:t>’</a:t>
            </a:r>
            <a:r>
              <a:rPr lang="ru-RU" sz="3200" dirty="0"/>
              <a:t> ] является мягким.</a:t>
            </a:r>
          </a:p>
          <a:p>
            <a:r>
              <a:rPr lang="ru-RU" sz="3200" dirty="0"/>
              <a:t>3) В слове ЧТОБЫ первый согласный звук - [ Ш ]. </a:t>
            </a:r>
          </a:p>
          <a:p>
            <a:r>
              <a:rPr lang="ru-RU" sz="3200" dirty="0"/>
              <a:t>4) В слове ПОЯВИЛСЯ количество звуков и букв совпадает.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Вариант20</a:t>
            </a:r>
            <a:endParaRPr lang="ru-RU" sz="3200" dirty="0"/>
          </a:p>
          <a:p>
            <a:r>
              <a:rPr lang="ru-RU" sz="3200" dirty="0"/>
              <a:t>1) В слове СЕРДЦЕМ согласный звук [ Д ] является непроизносимым.   </a:t>
            </a:r>
          </a:p>
          <a:p>
            <a:r>
              <a:rPr lang="ru-RU" sz="3200" dirty="0" smtClean="0"/>
              <a:t>2) В слове МОЩНАЯ два твёрдых согласных звука. </a:t>
            </a:r>
            <a:br>
              <a:rPr lang="ru-RU" sz="3200" dirty="0" smtClean="0"/>
            </a:br>
            <a:r>
              <a:rPr lang="ru-RU" sz="3200" dirty="0" smtClean="0"/>
              <a:t>3) В слове СТРОИТЕЛЬСТВО звуков больше, чем букв.</a:t>
            </a:r>
            <a:br>
              <a:rPr lang="ru-RU" sz="3200" dirty="0" smtClean="0"/>
            </a:br>
            <a:r>
              <a:rPr lang="ru-RU" sz="3200" dirty="0" smtClean="0"/>
              <a:t>4) В слове ВЫДВИГАТЬСЯ букв больше, чем звуков.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78123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Вариант3</a:t>
            </a:r>
            <a:endParaRPr lang="ru-RU" sz="3200" dirty="0"/>
          </a:p>
          <a:p>
            <a:r>
              <a:rPr lang="ru-RU" sz="3200" dirty="0"/>
              <a:t>1) В слове ВСКОРЕ все согласные звуки глухие. </a:t>
            </a:r>
          </a:p>
          <a:p>
            <a:r>
              <a:rPr lang="ru-RU" sz="3200" dirty="0"/>
              <a:t>2) В слове ШЕВЕЛЬНУЛА мягкость согласного [ Л</a:t>
            </a:r>
            <a:r>
              <a:rPr lang="ru-RU" sz="3200" i="1" dirty="0"/>
              <a:t>’</a:t>
            </a:r>
            <a:r>
              <a:rPr lang="ru-RU" sz="3200" dirty="0"/>
              <a:t> ] на письме обозначается буквой Ь.</a:t>
            </a:r>
          </a:p>
          <a:p>
            <a:r>
              <a:rPr lang="ru-RU" sz="3200" dirty="0"/>
              <a:t>3) В конце слова ВЗГЛЯД происходит оглушение согласного.</a:t>
            </a:r>
          </a:p>
          <a:p>
            <a:r>
              <a:rPr lang="ru-RU" sz="3200" dirty="0"/>
              <a:t>4) В слове КАЁМКУ звуков больше, чем букв.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Вариант4</a:t>
            </a:r>
            <a:endParaRPr lang="ru-RU" sz="3200" dirty="0"/>
          </a:p>
          <a:p>
            <a:r>
              <a:rPr lang="ru-RU" sz="3200" dirty="0"/>
              <a:t>1) В слове ВИДЕЛИ все согласные звуки мягкие. </a:t>
            </a:r>
          </a:p>
          <a:p>
            <a:r>
              <a:rPr lang="ru-RU" sz="3200" dirty="0"/>
              <a:t>2) В слове БАГУЛЬНИК мягкость согласного [ Л</a:t>
            </a:r>
            <a:r>
              <a:rPr lang="ru-RU" sz="3200" i="1" dirty="0"/>
              <a:t>’</a:t>
            </a:r>
            <a:r>
              <a:rPr lang="ru-RU" sz="3200" dirty="0"/>
              <a:t> ] на письме обозначается буквой Ь.</a:t>
            </a:r>
          </a:p>
          <a:p>
            <a:r>
              <a:rPr lang="ru-RU" sz="3200" dirty="0"/>
              <a:t>3) В слове ИСЧЕЗ все согласные звуки глухие.</a:t>
            </a:r>
          </a:p>
          <a:p>
            <a:r>
              <a:rPr lang="ru-RU" sz="3200" dirty="0"/>
              <a:t>4) В слове ПОДЪЕЗД букв больше, чем звуков.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Вариант5</a:t>
            </a:r>
            <a:endParaRPr lang="ru-RU" sz="3200" dirty="0"/>
          </a:p>
          <a:p>
            <a:r>
              <a:rPr lang="ru-RU" sz="3200" dirty="0"/>
              <a:t>1) В слове ПОВЕРХНОСТНЫХ согласный Т не произносится. </a:t>
            </a:r>
          </a:p>
          <a:p>
            <a:r>
              <a:rPr lang="ru-RU" sz="3200" dirty="0"/>
              <a:t>2) В слове ПЫТАЛСЯ все согласные звуки глухие.</a:t>
            </a:r>
          </a:p>
          <a:p>
            <a:r>
              <a:rPr lang="ru-RU" sz="3200" dirty="0"/>
              <a:t>3) В слове МАЛЬЧИКА мягкость согласного [ Л</a:t>
            </a:r>
            <a:r>
              <a:rPr lang="ru-RU" sz="3200" i="1" dirty="0"/>
              <a:t>’</a:t>
            </a:r>
            <a:r>
              <a:rPr lang="ru-RU" sz="3200" dirty="0"/>
              <a:t> ] на письме обозначается буквой Ь. </a:t>
            </a:r>
          </a:p>
          <a:p>
            <a:r>
              <a:rPr lang="ru-RU" sz="3200" dirty="0"/>
              <a:t>4) В слове КАРЬЕРЕ количество букв и звуков совпадает.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858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Вариант6</a:t>
            </a:r>
            <a:endParaRPr lang="ru-RU" sz="3200" dirty="0"/>
          </a:p>
          <a:p>
            <a:r>
              <a:rPr lang="ru-RU" sz="3200" dirty="0"/>
              <a:t>1) В слове ИЗВЕСТНЫЙ согласный Т не произносится. </a:t>
            </a:r>
          </a:p>
          <a:p>
            <a:r>
              <a:rPr lang="ru-RU" sz="3200" dirty="0"/>
              <a:t>2) В слове ПОВТОРИЛ происходит оглушение согласного звука  [ В ] перед глухим.</a:t>
            </a:r>
          </a:p>
          <a:p>
            <a:r>
              <a:rPr lang="ru-RU" sz="3200" dirty="0"/>
              <a:t>3) В слове УБЕДИТЕЛЬНО мягкость согласного [ Л </a:t>
            </a:r>
            <a:r>
              <a:rPr lang="ru-RU" sz="3200" i="1" dirty="0"/>
              <a:t>’</a:t>
            </a:r>
            <a:r>
              <a:rPr lang="ru-RU" sz="3200" dirty="0"/>
              <a:t> ] на письме обозначается буквой Ь. </a:t>
            </a:r>
          </a:p>
          <a:p>
            <a:r>
              <a:rPr lang="ru-RU" sz="3200" dirty="0"/>
              <a:t>4) В слове УПРАЖНЕНИЯМИ количество букв и звуков совпадает.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Вариант7</a:t>
            </a:r>
            <a:endParaRPr lang="ru-RU" sz="3200" dirty="0"/>
          </a:p>
          <a:p>
            <a:r>
              <a:rPr lang="ru-RU" sz="3200" dirty="0"/>
              <a:t>1) В слове ПОЗДНО звуков меньше, чем букв. </a:t>
            </a:r>
          </a:p>
          <a:p>
            <a:r>
              <a:rPr lang="ru-RU" sz="3200" dirty="0"/>
              <a:t>2) В конце слова СКЛАД происходит оглушение согласного. </a:t>
            </a:r>
          </a:p>
          <a:p>
            <a:r>
              <a:rPr lang="ru-RU" sz="3200" dirty="0"/>
              <a:t>3) В слове СЕРЕНЬКОЙ мягкость согласного [ Н </a:t>
            </a:r>
            <a:r>
              <a:rPr lang="ru-RU" sz="3200" i="1" dirty="0"/>
              <a:t>’</a:t>
            </a:r>
            <a:r>
              <a:rPr lang="ru-RU" sz="3200" dirty="0"/>
              <a:t> ] на письме обозначается буквой Ь. </a:t>
            </a:r>
          </a:p>
          <a:p>
            <a:r>
              <a:rPr lang="ru-RU" sz="3200" dirty="0"/>
              <a:t>4) В слове ОБЪЯСНИЛ все согласные звуки звонкие.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Вариант8</a:t>
            </a:r>
            <a:endParaRPr lang="ru-RU" sz="3200" dirty="0"/>
          </a:p>
          <a:p>
            <a:r>
              <a:rPr lang="ru-RU" sz="3200" dirty="0"/>
              <a:t>1) В слове СВОЁ буква Ё обозначает два звука. </a:t>
            </a:r>
          </a:p>
          <a:p>
            <a:r>
              <a:rPr lang="ru-RU" sz="3200" dirty="0"/>
              <a:t>2) В слове ПОЖИЛОЙ все согласные звуки твёрдые. </a:t>
            </a:r>
          </a:p>
          <a:p>
            <a:r>
              <a:rPr lang="ru-RU" sz="3200" dirty="0"/>
              <a:t>3) В слове НЕСКОЛЬКО мягкость согласного  [ Л</a:t>
            </a:r>
            <a:r>
              <a:rPr lang="ru-RU" sz="3200" i="1" dirty="0"/>
              <a:t>’</a:t>
            </a:r>
            <a:r>
              <a:rPr lang="ru-RU" sz="3200" dirty="0"/>
              <a:t> ] на письме обозначается буквой Ь. </a:t>
            </a:r>
          </a:p>
          <a:p>
            <a:r>
              <a:rPr lang="ru-RU" sz="3200" dirty="0"/>
              <a:t>4) В конце слова ГЛАЗ произносится  звук [ С 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Вариант9</a:t>
            </a:r>
            <a:endParaRPr lang="ru-RU" sz="3200" dirty="0"/>
          </a:p>
          <a:p>
            <a:r>
              <a:rPr lang="ru-RU" sz="3200" dirty="0"/>
              <a:t>1) В слове РАДОСТНО согласный Т не произносится. </a:t>
            </a:r>
          </a:p>
          <a:p>
            <a:r>
              <a:rPr lang="ru-RU" sz="3200" dirty="0"/>
              <a:t>2) В слове ВСКОЧИЛ первый звук [ Ф ]. </a:t>
            </a:r>
          </a:p>
          <a:p>
            <a:r>
              <a:rPr lang="ru-RU" sz="3200" dirty="0"/>
              <a:t>3) В слове ПАЛЬЦЫ мягкость согласного [ Л</a:t>
            </a:r>
            <a:r>
              <a:rPr lang="ru-RU" sz="3200" i="1" dirty="0"/>
              <a:t>’</a:t>
            </a:r>
            <a:r>
              <a:rPr lang="ru-RU" sz="3200" dirty="0"/>
              <a:t> ] на письме обозначается буквой Ь. </a:t>
            </a:r>
          </a:p>
          <a:p>
            <a:r>
              <a:rPr lang="ru-RU" sz="3200" dirty="0"/>
              <a:t>4) В слове ВЗЪЕРОШИЛ звуков больше, чем букв.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494</Words>
  <Application>Microsoft Office PowerPoint</Application>
  <PresentationFormat>Экран (4:3)</PresentationFormat>
  <Paragraphs>85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2012-09-05T17:12:50Z</dcterms:created>
  <dcterms:modified xsi:type="dcterms:W3CDTF">2012-09-05T17:27:17Z</dcterms:modified>
</cp:coreProperties>
</file>